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handoutMasterIdLst>
    <p:handoutMasterId r:id="rId40"/>
  </p:handoutMasterIdLst>
  <p:sldIdLst>
    <p:sldId id="353" r:id="rId2"/>
    <p:sldId id="431" r:id="rId3"/>
    <p:sldId id="477" r:id="rId4"/>
    <p:sldId id="499" r:id="rId5"/>
    <p:sldId id="501" r:id="rId6"/>
    <p:sldId id="451" r:id="rId7"/>
    <p:sldId id="503" r:id="rId8"/>
    <p:sldId id="504" r:id="rId9"/>
    <p:sldId id="505" r:id="rId10"/>
    <p:sldId id="434" r:id="rId11"/>
    <p:sldId id="508" r:id="rId12"/>
    <p:sldId id="507" r:id="rId13"/>
    <p:sldId id="509" r:id="rId14"/>
    <p:sldId id="478" r:id="rId15"/>
    <p:sldId id="510" r:id="rId16"/>
    <p:sldId id="523" r:id="rId17"/>
    <p:sldId id="528" r:id="rId18"/>
    <p:sldId id="520" r:id="rId19"/>
    <p:sldId id="529" r:id="rId20"/>
    <p:sldId id="511" r:id="rId21"/>
    <p:sldId id="513" r:id="rId22"/>
    <p:sldId id="517" r:id="rId23"/>
    <p:sldId id="519" r:id="rId24"/>
    <p:sldId id="512" r:id="rId25"/>
    <p:sldId id="527" r:id="rId26"/>
    <p:sldId id="531" r:id="rId27"/>
    <p:sldId id="514" r:id="rId28"/>
    <p:sldId id="452" r:id="rId29"/>
    <p:sldId id="530" r:id="rId30"/>
    <p:sldId id="516" r:id="rId31"/>
    <p:sldId id="479" r:id="rId32"/>
    <p:sldId id="496" r:id="rId33"/>
    <p:sldId id="525" r:id="rId34"/>
    <p:sldId id="526" r:id="rId35"/>
    <p:sldId id="480" r:id="rId36"/>
    <p:sldId id="475" r:id="rId37"/>
    <p:sldId id="486" r:id="rId38"/>
  </p:sldIdLst>
  <p:sldSz cx="10693400" cy="7561263"/>
  <p:notesSz cx="6807200" cy="9939338"/>
  <p:defaultTextStyle>
    <a:defPPr>
      <a:defRPr lang="ko-KR"/>
    </a:defPPr>
    <a:lvl1pPr algn="l" defTabSz="1247775" rtl="0" eaLnBrk="0" fontAlgn="base" hangingPunct="0">
      <a:spcBef>
        <a:spcPct val="0"/>
      </a:spcBef>
      <a:spcAft>
        <a:spcPct val="0"/>
      </a:spcAft>
      <a:defRPr sz="25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1pPr>
    <a:lvl2pPr marL="623888" indent="-166688" algn="l" defTabSz="1247775" rtl="0" eaLnBrk="0" fontAlgn="base" hangingPunct="0">
      <a:spcBef>
        <a:spcPct val="0"/>
      </a:spcBef>
      <a:spcAft>
        <a:spcPct val="0"/>
      </a:spcAft>
      <a:defRPr sz="25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2pPr>
    <a:lvl3pPr marL="1247775" indent="-333375" algn="l" defTabSz="1247775" rtl="0" eaLnBrk="0" fontAlgn="base" hangingPunct="0">
      <a:spcBef>
        <a:spcPct val="0"/>
      </a:spcBef>
      <a:spcAft>
        <a:spcPct val="0"/>
      </a:spcAft>
      <a:defRPr sz="25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3pPr>
    <a:lvl4pPr marL="1871663" indent="-500063" algn="l" defTabSz="1247775" rtl="0" eaLnBrk="0" fontAlgn="base" hangingPunct="0">
      <a:spcBef>
        <a:spcPct val="0"/>
      </a:spcBef>
      <a:spcAft>
        <a:spcPct val="0"/>
      </a:spcAft>
      <a:defRPr sz="25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4pPr>
    <a:lvl5pPr marL="2497138" indent="-668338" algn="l" defTabSz="1247775" rtl="0" eaLnBrk="0" fontAlgn="base" hangingPunct="0">
      <a:spcBef>
        <a:spcPct val="0"/>
      </a:spcBef>
      <a:spcAft>
        <a:spcPct val="0"/>
      </a:spcAft>
      <a:defRPr sz="25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5pPr>
    <a:lvl6pPr marL="2286000" algn="l" defTabSz="914400" rtl="0" eaLnBrk="1" latinLnBrk="1" hangingPunct="1">
      <a:defRPr sz="25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6pPr>
    <a:lvl7pPr marL="2743200" algn="l" defTabSz="914400" rtl="0" eaLnBrk="1" latinLnBrk="1" hangingPunct="1">
      <a:defRPr sz="25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7pPr>
    <a:lvl8pPr marL="3200400" algn="l" defTabSz="914400" rtl="0" eaLnBrk="1" latinLnBrk="1" hangingPunct="1">
      <a:defRPr sz="25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8pPr>
    <a:lvl9pPr marL="3657600" algn="l" defTabSz="914400" rtl="0" eaLnBrk="1" latinLnBrk="1" hangingPunct="1">
      <a:defRPr sz="25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A3A66F9E-2615-4BF2-805D-81F7FFAE84B3}">
          <p14:sldIdLst>
            <p14:sldId id="353"/>
            <p14:sldId id="431"/>
            <p14:sldId id="477"/>
            <p14:sldId id="499"/>
            <p14:sldId id="501"/>
            <p14:sldId id="451"/>
            <p14:sldId id="503"/>
            <p14:sldId id="504"/>
            <p14:sldId id="505"/>
            <p14:sldId id="434"/>
            <p14:sldId id="508"/>
            <p14:sldId id="507"/>
            <p14:sldId id="509"/>
            <p14:sldId id="478"/>
            <p14:sldId id="510"/>
            <p14:sldId id="523"/>
            <p14:sldId id="528"/>
            <p14:sldId id="520"/>
            <p14:sldId id="529"/>
            <p14:sldId id="511"/>
            <p14:sldId id="513"/>
            <p14:sldId id="517"/>
            <p14:sldId id="519"/>
            <p14:sldId id="512"/>
            <p14:sldId id="527"/>
            <p14:sldId id="531"/>
            <p14:sldId id="514"/>
            <p14:sldId id="452"/>
            <p14:sldId id="530"/>
            <p14:sldId id="516"/>
            <p14:sldId id="479"/>
            <p14:sldId id="496"/>
            <p14:sldId id="525"/>
            <p14:sldId id="526"/>
            <p14:sldId id="480"/>
            <p14:sldId id="475"/>
            <p14:sldId id="48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382">
          <p15:clr>
            <a:srgbClr val="A4A3A4"/>
          </p15:clr>
        </p15:guide>
        <p15:guide id="2" pos="336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FF"/>
    <a:srgbClr val="2D0922"/>
    <a:srgbClr val="1B3C33"/>
    <a:srgbClr val="DEB89F"/>
    <a:srgbClr val="60A2AD"/>
    <a:srgbClr val="FF943E"/>
    <a:srgbClr val="FF7506"/>
    <a:srgbClr val="FF6504"/>
    <a:srgbClr val="FF7B00"/>
    <a:srgbClr val="F54D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142" autoAdjust="0"/>
    <p:restoredTop sz="88029" autoAdjust="0"/>
  </p:normalViewPr>
  <p:slideViewPr>
    <p:cSldViewPr>
      <p:cViewPr varScale="1">
        <p:scale>
          <a:sx n="71" d="100"/>
          <a:sy n="71" d="100"/>
        </p:scale>
        <p:origin x="450" y="27"/>
      </p:cViewPr>
      <p:guideLst>
        <p:guide orient="horz" pos="2382"/>
        <p:guide pos="3368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48" d="100"/>
          <a:sy n="48" d="100"/>
        </p:scale>
        <p:origin x="1546" y="5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C22C728E-1AB5-44AC-89E4-EE3DA740D3D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CB80B80-BAB9-4989-855F-BE64B185A1D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40863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6527111-8015-40AE-9154-3CB1BCD9816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56038" y="9440863"/>
            <a:ext cx="2949575" cy="498475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A4B8A199-9D5E-4852-963D-47FEFFB19B2A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0B488382-B09B-4666-80B8-8C863851F23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defTabSz="1248796" eaLnBrk="1" fontAlgn="auto" latinLnBrk="1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D02DA31-EA53-4E29-ADDF-60314A3D291B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56038" y="0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defTabSz="1248796" eaLnBrk="1" fontAlgn="auto" latinLnBrk="1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031D320E-0CA7-4BEA-93D5-BBAE8CC14B96}" type="datetimeFigureOut">
              <a:rPr lang="ko-KR" altLang="en-US"/>
              <a:pPr>
                <a:defRPr/>
              </a:pPr>
              <a:t>2019-12-03</a:t>
            </a:fld>
            <a:endParaRPr lang="ko-KR" altLang="en-US" dirty="0"/>
          </a:p>
        </p:txBody>
      </p:sp>
      <p:sp>
        <p:nvSpPr>
          <p:cNvPr id="4" name="슬라이드 이미지 개체 틀 3">
            <a:extLst>
              <a:ext uri="{FF2B5EF4-FFF2-40B4-BE49-F238E27FC236}">
                <a16:creationId xmlns:a16="http://schemas.microsoft.com/office/drawing/2014/main" id="{D533E962-0AFB-4B9B-976B-9D712AA0EF6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769938" y="746125"/>
            <a:ext cx="5267325" cy="3725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noProof="0" dirty="0"/>
          </a:p>
        </p:txBody>
      </p:sp>
      <p:sp>
        <p:nvSpPr>
          <p:cNvPr id="5" name="슬라이드 노트 개체 틀 4">
            <a:extLst>
              <a:ext uri="{FF2B5EF4-FFF2-40B4-BE49-F238E27FC236}">
                <a16:creationId xmlns:a16="http://schemas.microsoft.com/office/drawing/2014/main" id="{811ACDF5-360F-4338-B411-67FC8189B91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1038" y="4721225"/>
            <a:ext cx="5445125" cy="447198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8ED9B4E-05E9-4864-A95C-000723C8A74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440863"/>
            <a:ext cx="2949575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defTabSz="1248796" eaLnBrk="1" fontAlgn="auto" latinLnBrk="1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973AC49-BDBA-4DA4-B16D-630D3DD0B1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56038" y="9440863"/>
            <a:ext cx="2949575" cy="4968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latinLnBrk="1" hangingPunct="1">
              <a:defRPr sz="1200"/>
            </a:lvl1pPr>
          </a:lstStyle>
          <a:p>
            <a:pPr>
              <a:defRPr/>
            </a:pPr>
            <a:fld id="{F2711B99-AEFD-4FDC-937A-01A559EEEE88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dt="0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슬라이드 이미지 개체 틀 1">
            <a:extLst>
              <a:ext uri="{FF2B5EF4-FFF2-40B4-BE49-F238E27FC236}">
                <a16:creationId xmlns:a16="http://schemas.microsoft.com/office/drawing/2014/main" id="{33D0ABF1-0ADE-4D09-9BFC-CB55ACF960FE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슬라이드 노트 개체 틀 2">
            <a:extLst>
              <a:ext uri="{FF2B5EF4-FFF2-40B4-BE49-F238E27FC236}">
                <a16:creationId xmlns:a16="http://schemas.microsoft.com/office/drawing/2014/main" id="{2C796C89-EBD3-4294-9DF8-70446CF93BE0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220" name="슬라이드 번호 개체 틀 3">
            <a:extLst>
              <a:ext uri="{FF2B5EF4-FFF2-40B4-BE49-F238E27FC236}">
                <a16:creationId xmlns:a16="http://schemas.microsoft.com/office/drawing/2014/main" id="{F9FD574B-20EA-4BE7-9422-CB71DC6AE8F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5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>
              <a:defRPr sz="25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>
              <a:defRPr sz="25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>
              <a:defRPr sz="25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>
              <a:defRPr sz="25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defTabSz="1247775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defTabSz="1247775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defTabSz="1247775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defTabSz="1247775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fld id="{1F244BAB-F397-42DF-8688-5DCCCD48F92B}" type="slidenum">
              <a:rPr lang="ko-KR" altLang="en-US" sz="1200" smtClean="0"/>
              <a:pPr/>
              <a:t>1</a:t>
            </a:fld>
            <a:endParaRPr lang="ko-KR" altLang="en-US" sz="120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9393F84-1CF5-43CC-B48D-859F2420632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스킵리스트</a:t>
            </a:r>
            <a:r>
              <a:rPr lang="ko-KR" altLang="en-US" dirty="0"/>
              <a:t> 스레드</a:t>
            </a:r>
            <a:endParaRPr lang="en-US" altLang="ko-KR" dirty="0"/>
          </a:p>
          <a:p>
            <a:r>
              <a:rPr lang="ko-KR" altLang="en-US" dirty="0"/>
              <a:t>헤더</a:t>
            </a:r>
            <a:endParaRPr lang="en-US" altLang="ko-KR" dirty="0"/>
          </a:p>
          <a:p>
            <a:r>
              <a:rPr lang="ko-KR" altLang="en-US" dirty="0"/>
              <a:t>인서트 </a:t>
            </a:r>
            <a:endParaRPr lang="en-US" altLang="ko-KR" dirty="0"/>
          </a:p>
          <a:p>
            <a:r>
              <a:rPr lang="ko-KR" altLang="en-US" dirty="0" err="1"/>
              <a:t>서치</a:t>
            </a:r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2711B99-AEFD-4FDC-937A-01A559EEEE88}" type="slidenum">
              <a:rPr lang="ko-KR" altLang="en-US" smtClean="0"/>
              <a:pPr>
                <a:defRPr/>
              </a:pPr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41999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스킵리스트</a:t>
            </a:r>
            <a:r>
              <a:rPr lang="ko-KR" altLang="en-US" dirty="0"/>
              <a:t> 스레드</a:t>
            </a:r>
            <a:endParaRPr lang="en-US" altLang="ko-KR" dirty="0"/>
          </a:p>
          <a:p>
            <a:r>
              <a:rPr lang="ko-KR" altLang="en-US" dirty="0"/>
              <a:t>헤더</a:t>
            </a:r>
            <a:endParaRPr lang="en-US" altLang="ko-KR" dirty="0"/>
          </a:p>
          <a:p>
            <a:r>
              <a:rPr lang="ko-KR" altLang="en-US" dirty="0"/>
              <a:t>인서트 </a:t>
            </a:r>
            <a:endParaRPr lang="en-US" altLang="ko-KR" dirty="0"/>
          </a:p>
          <a:p>
            <a:r>
              <a:rPr lang="ko-KR" altLang="en-US" dirty="0" err="1"/>
              <a:t>서치</a:t>
            </a:r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2711B99-AEFD-4FDC-937A-01A559EEEE88}" type="slidenum">
              <a:rPr lang="ko-KR" altLang="en-US" smtClean="0"/>
              <a:pPr>
                <a:defRPr/>
              </a:pPr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99694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헤더</a:t>
            </a:r>
            <a:endParaRPr lang="en-US" altLang="ko-KR" dirty="0"/>
          </a:p>
          <a:p>
            <a:r>
              <a:rPr lang="ko-KR" altLang="en-US" dirty="0"/>
              <a:t>인서트</a:t>
            </a:r>
            <a:endParaRPr lang="en-US" altLang="ko-KR" dirty="0"/>
          </a:p>
          <a:p>
            <a:r>
              <a:rPr lang="ko-KR" altLang="en-US" dirty="0" err="1"/>
              <a:t>서치</a:t>
            </a:r>
            <a:endParaRPr lang="en-US" altLang="ko-KR" dirty="0"/>
          </a:p>
          <a:p>
            <a:r>
              <a:rPr lang="ko-KR" altLang="en-US" dirty="0" err="1"/>
              <a:t>딜리트</a:t>
            </a:r>
            <a:endParaRPr lang="en-US" altLang="ko-KR" dirty="0"/>
          </a:p>
          <a:p>
            <a:r>
              <a:rPr lang="ko-KR" altLang="en-US" dirty="0"/>
              <a:t>쓰레드 </a:t>
            </a:r>
            <a:r>
              <a:rPr lang="ko-KR" altLang="en-US" dirty="0" err="1"/>
              <a:t>여러개콜하는거</a:t>
            </a:r>
            <a:r>
              <a:rPr lang="ko-KR" altLang="en-US" dirty="0"/>
              <a:t> 붙여서</a:t>
            </a: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2711B99-AEFD-4FDC-937A-01A559EEEE88}" type="slidenum">
              <a:rPr lang="ko-KR" altLang="en-US" smtClean="0"/>
              <a:pPr>
                <a:defRPr/>
              </a:pPr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885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헤더</a:t>
            </a:r>
            <a:endParaRPr lang="en-US" altLang="ko-KR" dirty="0"/>
          </a:p>
          <a:p>
            <a:r>
              <a:rPr lang="ko-KR" altLang="en-US" dirty="0"/>
              <a:t>인서트</a:t>
            </a:r>
            <a:endParaRPr lang="en-US" altLang="ko-KR" dirty="0"/>
          </a:p>
          <a:p>
            <a:r>
              <a:rPr lang="ko-KR" altLang="en-US" dirty="0" err="1"/>
              <a:t>서치</a:t>
            </a:r>
            <a:endParaRPr lang="en-US" altLang="ko-KR" dirty="0"/>
          </a:p>
          <a:p>
            <a:r>
              <a:rPr lang="ko-KR" altLang="en-US" dirty="0" err="1"/>
              <a:t>딜리트</a:t>
            </a:r>
            <a:endParaRPr lang="en-US" altLang="ko-KR" dirty="0"/>
          </a:p>
          <a:p>
            <a:r>
              <a:rPr lang="ko-KR" altLang="en-US" dirty="0"/>
              <a:t>쓰레드 </a:t>
            </a:r>
            <a:r>
              <a:rPr lang="ko-KR" altLang="en-US" dirty="0" err="1"/>
              <a:t>여러개콜하는거</a:t>
            </a:r>
            <a:r>
              <a:rPr lang="ko-KR" altLang="en-US" dirty="0"/>
              <a:t> 붙여서</a:t>
            </a: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2711B99-AEFD-4FDC-937A-01A559EEEE88}" type="slidenum">
              <a:rPr lang="ko-KR" altLang="en-US" smtClean="0"/>
              <a:pPr>
                <a:defRPr/>
              </a:pPr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05841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헤더</a:t>
            </a:r>
            <a:endParaRPr lang="en-US" altLang="ko-KR" dirty="0"/>
          </a:p>
          <a:p>
            <a:r>
              <a:rPr lang="ko-KR" altLang="en-US" dirty="0"/>
              <a:t>인서트</a:t>
            </a:r>
            <a:endParaRPr lang="en-US" altLang="ko-KR" dirty="0"/>
          </a:p>
          <a:p>
            <a:r>
              <a:rPr lang="ko-KR" altLang="en-US" dirty="0" err="1"/>
              <a:t>서치</a:t>
            </a:r>
            <a:endParaRPr lang="en-US" altLang="ko-KR" dirty="0"/>
          </a:p>
          <a:p>
            <a:r>
              <a:rPr lang="ko-KR" altLang="en-US" dirty="0" err="1"/>
              <a:t>딜리트</a:t>
            </a:r>
            <a:endParaRPr lang="en-US" altLang="ko-KR" dirty="0"/>
          </a:p>
          <a:p>
            <a:r>
              <a:rPr lang="ko-KR" altLang="en-US" dirty="0"/>
              <a:t>쓰레드 </a:t>
            </a:r>
            <a:r>
              <a:rPr lang="ko-KR" altLang="en-US" dirty="0" err="1"/>
              <a:t>여러개콜하는거</a:t>
            </a:r>
            <a:r>
              <a:rPr lang="ko-KR" altLang="en-US" dirty="0"/>
              <a:t> 붙여서</a:t>
            </a: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2711B99-AEFD-4FDC-937A-01A559EEEE88}" type="slidenum">
              <a:rPr lang="ko-KR" altLang="en-US" smtClean="0"/>
              <a:pPr>
                <a:defRPr/>
              </a:pPr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94968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슬라이드 이미지 개체 틀 1">
            <a:extLst>
              <a:ext uri="{FF2B5EF4-FFF2-40B4-BE49-F238E27FC236}">
                <a16:creationId xmlns:a16="http://schemas.microsoft.com/office/drawing/2014/main" id="{33D0ABF1-0ADE-4D09-9BFC-CB55ACF960FE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슬라이드 노트 개체 틀 2">
            <a:extLst>
              <a:ext uri="{FF2B5EF4-FFF2-40B4-BE49-F238E27FC236}">
                <a16:creationId xmlns:a16="http://schemas.microsoft.com/office/drawing/2014/main" id="{2C796C89-EBD3-4294-9DF8-70446CF93BE0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220" name="슬라이드 번호 개체 틀 3">
            <a:extLst>
              <a:ext uri="{FF2B5EF4-FFF2-40B4-BE49-F238E27FC236}">
                <a16:creationId xmlns:a16="http://schemas.microsoft.com/office/drawing/2014/main" id="{F9FD574B-20EA-4BE7-9422-CB71DC6AE8F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5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>
              <a:defRPr sz="25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>
              <a:defRPr sz="25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>
              <a:defRPr sz="25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>
              <a:defRPr sz="25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defTabSz="1247775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defTabSz="1247775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defTabSz="1247775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defTabSz="1247775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fld id="{1F244BAB-F397-42DF-8688-5DCCCD48F92B}" type="slidenum">
              <a:rPr lang="ko-KR" altLang="en-US" sz="1200" smtClean="0"/>
              <a:pPr/>
              <a:t>28</a:t>
            </a:fld>
            <a:endParaRPr lang="ko-KR" altLang="en-US" sz="120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9393F84-1CF5-43CC-B48D-859F2420632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99809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트레버스</a:t>
            </a:r>
            <a:r>
              <a:rPr lang="ko-KR" altLang="en-US" dirty="0"/>
              <a:t> </a:t>
            </a:r>
            <a:r>
              <a:rPr lang="en-US" altLang="ko-KR" dirty="0"/>
              <a:t>1-1 </a:t>
            </a:r>
            <a:r>
              <a:rPr lang="ko-KR" altLang="en-US" dirty="0" err="1"/>
              <a:t>트레버스</a:t>
            </a:r>
            <a:r>
              <a:rPr lang="ko-KR" altLang="en-US" dirty="0"/>
              <a:t> </a:t>
            </a:r>
            <a:r>
              <a:rPr lang="ko-KR" altLang="en-US" dirty="0" err="1"/>
              <a:t>같이있는거</a:t>
            </a:r>
            <a:endParaRPr lang="en-US" altLang="ko-KR" dirty="0"/>
          </a:p>
          <a:p>
            <a:r>
              <a:rPr lang="ko-KR" altLang="en-US" dirty="0" err="1"/>
              <a:t>딜리트</a:t>
            </a:r>
            <a:r>
              <a:rPr lang="ko-KR" altLang="en-US" dirty="0"/>
              <a:t> </a:t>
            </a:r>
            <a:r>
              <a:rPr lang="en-US" altLang="ko-KR" dirty="0"/>
              <a:t>1-1 </a:t>
            </a:r>
            <a:r>
              <a:rPr lang="ko-KR" altLang="en-US" dirty="0" err="1"/>
              <a:t>딜리트</a:t>
            </a:r>
            <a:r>
              <a:rPr lang="ko-KR" altLang="en-US" dirty="0"/>
              <a:t> 같이 </a:t>
            </a:r>
            <a:r>
              <a:rPr lang="ko-KR" altLang="en-US" dirty="0" err="1"/>
              <a:t>있는거</a:t>
            </a:r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2711B99-AEFD-4FDC-937A-01A559EEEE88}" type="slidenum">
              <a:rPr lang="ko-KR" altLang="en-US" smtClean="0"/>
              <a:pPr>
                <a:defRPr/>
              </a:pPr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31154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트레버스</a:t>
            </a:r>
            <a:r>
              <a:rPr lang="ko-KR" altLang="en-US" dirty="0"/>
              <a:t> </a:t>
            </a:r>
            <a:r>
              <a:rPr lang="en-US" altLang="ko-KR" dirty="0"/>
              <a:t>1-1 </a:t>
            </a:r>
            <a:r>
              <a:rPr lang="ko-KR" altLang="en-US" dirty="0" err="1"/>
              <a:t>트레버스</a:t>
            </a:r>
            <a:r>
              <a:rPr lang="ko-KR" altLang="en-US" dirty="0"/>
              <a:t> </a:t>
            </a:r>
            <a:r>
              <a:rPr lang="ko-KR" altLang="en-US" dirty="0" err="1"/>
              <a:t>같이있는거</a:t>
            </a:r>
            <a:endParaRPr lang="en-US" altLang="ko-KR" dirty="0"/>
          </a:p>
          <a:p>
            <a:r>
              <a:rPr lang="ko-KR" altLang="en-US" dirty="0" err="1"/>
              <a:t>딜리트</a:t>
            </a:r>
            <a:r>
              <a:rPr lang="ko-KR" altLang="en-US" dirty="0"/>
              <a:t> </a:t>
            </a:r>
            <a:r>
              <a:rPr lang="en-US" altLang="ko-KR" dirty="0"/>
              <a:t>1-1 </a:t>
            </a:r>
            <a:r>
              <a:rPr lang="ko-KR" altLang="en-US" dirty="0" err="1"/>
              <a:t>딜리트</a:t>
            </a:r>
            <a:r>
              <a:rPr lang="ko-KR" altLang="en-US" dirty="0"/>
              <a:t> 같이 </a:t>
            </a:r>
            <a:r>
              <a:rPr lang="ko-KR" altLang="en-US" dirty="0" err="1"/>
              <a:t>있는거</a:t>
            </a:r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2711B99-AEFD-4FDC-937A-01A559EEEE88}" type="slidenum">
              <a:rPr lang="ko-KR" altLang="en-US" smtClean="0"/>
              <a:pPr>
                <a:defRPr/>
              </a:pPr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449263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2711B99-AEFD-4FDC-937A-01A559EEEE88}" type="slidenum">
              <a:rPr lang="ko-KR" altLang="en-US" smtClean="0"/>
              <a:pPr>
                <a:defRPr/>
              </a:pPr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612267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쓰레드 </a:t>
            </a:r>
            <a:r>
              <a:rPr lang="en-US" altLang="ko-KR" dirty="0"/>
              <a:t>2</a:t>
            </a:r>
            <a:r>
              <a:rPr lang="ko-KR" altLang="en-US" dirty="0"/>
              <a:t>개</a:t>
            </a: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2711B99-AEFD-4FDC-937A-01A559EEEE88}" type="slidenum">
              <a:rPr lang="ko-KR" altLang="en-US" smtClean="0"/>
              <a:pPr>
                <a:defRPr/>
              </a:pPr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57340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슬라이드 이미지 개체 틀 1">
            <a:extLst>
              <a:ext uri="{FF2B5EF4-FFF2-40B4-BE49-F238E27FC236}">
                <a16:creationId xmlns:a16="http://schemas.microsoft.com/office/drawing/2014/main" id="{33D0ABF1-0ADE-4D09-9BFC-CB55ACF960FE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슬라이드 노트 개체 틀 2">
            <a:extLst>
              <a:ext uri="{FF2B5EF4-FFF2-40B4-BE49-F238E27FC236}">
                <a16:creationId xmlns:a16="http://schemas.microsoft.com/office/drawing/2014/main" id="{2C796C89-EBD3-4294-9DF8-70446CF93BE0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 dirty="0"/>
              <a:t>01 Design</a:t>
            </a:r>
            <a:r>
              <a:rPr lang="en-US" altLang="ko-KR" baseline="0" dirty="0"/>
              <a:t> 02 Proposed Scheme 03 Previous Attempt 04 Result &amp; Compared Result 05 Demo 06 Q &amp; A</a:t>
            </a:r>
            <a:endParaRPr lang="ko-KR" altLang="en-US" dirty="0"/>
          </a:p>
        </p:txBody>
      </p:sp>
      <p:sp>
        <p:nvSpPr>
          <p:cNvPr id="9220" name="슬라이드 번호 개체 틀 3">
            <a:extLst>
              <a:ext uri="{FF2B5EF4-FFF2-40B4-BE49-F238E27FC236}">
                <a16:creationId xmlns:a16="http://schemas.microsoft.com/office/drawing/2014/main" id="{F9FD574B-20EA-4BE7-9422-CB71DC6AE8F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5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>
              <a:defRPr sz="25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>
              <a:defRPr sz="25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>
              <a:defRPr sz="25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>
              <a:defRPr sz="25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defTabSz="1247775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defTabSz="1247775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defTabSz="1247775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defTabSz="1247775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fld id="{1F244BAB-F397-42DF-8688-5DCCCD48F92B}" type="slidenum">
              <a:rPr lang="ko-KR" altLang="en-US" sz="1200" smtClean="0"/>
              <a:pPr/>
              <a:t>2</a:t>
            </a:fld>
            <a:endParaRPr lang="ko-KR" altLang="en-US" sz="120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9393F84-1CF5-43CC-B48D-859F2420632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04199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쓰레드 </a:t>
            </a:r>
            <a:r>
              <a:rPr lang="en-US" altLang="ko-KR" dirty="0"/>
              <a:t>2</a:t>
            </a:r>
            <a:r>
              <a:rPr lang="ko-KR" altLang="en-US" dirty="0"/>
              <a:t>개</a:t>
            </a: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2711B99-AEFD-4FDC-937A-01A559EEEE88}" type="slidenum">
              <a:rPr lang="ko-KR" altLang="en-US" smtClean="0"/>
              <a:pPr>
                <a:defRPr/>
              </a:pPr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5870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쓰레드 </a:t>
            </a:r>
            <a:r>
              <a:rPr lang="en-US" altLang="ko-KR" dirty="0"/>
              <a:t>2</a:t>
            </a:r>
            <a:r>
              <a:rPr lang="ko-KR" altLang="en-US" dirty="0"/>
              <a:t>개</a:t>
            </a: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2711B99-AEFD-4FDC-937A-01A559EEEE88}" type="slidenum">
              <a:rPr lang="ko-KR" altLang="en-US" smtClean="0"/>
              <a:pPr>
                <a:defRPr/>
              </a:pPr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03429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2711B99-AEFD-4FDC-937A-01A559EEEE88}" type="slidenum">
              <a:rPr lang="ko-KR" altLang="en-US" smtClean="0"/>
              <a:pPr>
                <a:defRPr/>
              </a:pPr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209204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2711B99-AEFD-4FDC-937A-01A559EEEE88}" type="slidenum">
              <a:rPr lang="ko-KR" altLang="en-US" smtClean="0"/>
              <a:pPr>
                <a:defRPr/>
              </a:pPr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797788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2711B99-AEFD-4FDC-937A-01A559EEEE88}" type="slidenum">
              <a:rPr lang="ko-KR" altLang="en-US" smtClean="0"/>
              <a:pPr>
                <a:defRPr/>
              </a:pPr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11894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2711B99-AEFD-4FDC-937A-01A559EEEE88}" type="slidenum">
              <a:rPr lang="ko-KR" altLang="en-US" smtClean="0"/>
              <a:pPr>
                <a:defRPr/>
              </a:pPr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42819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슬라이드 이미지 개체 틀 1">
            <a:extLst>
              <a:ext uri="{FF2B5EF4-FFF2-40B4-BE49-F238E27FC236}">
                <a16:creationId xmlns:a16="http://schemas.microsoft.com/office/drawing/2014/main" id="{33D0ABF1-0ADE-4D09-9BFC-CB55ACF960FE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슬라이드 노트 개체 틀 2">
            <a:extLst>
              <a:ext uri="{FF2B5EF4-FFF2-40B4-BE49-F238E27FC236}">
                <a16:creationId xmlns:a16="http://schemas.microsoft.com/office/drawing/2014/main" id="{2C796C89-EBD3-4294-9DF8-70446CF93BE0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220" name="슬라이드 번호 개체 틀 3">
            <a:extLst>
              <a:ext uri="{FF2B5EF4-FFF2-40B4-BE49-F238E27FC236}">
                <a16:creationId xmlns:a16="http://schemas.microsoft.com/office/drawing/2014/main" id="{F9FD574B-20EA-4BE7-9422-CB71DC6AE8F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5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>
              <a:defRPr sz="25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>
              <a:defRPr sz="25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>
              <a:defRPr sz="25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>
              <a:defRPr sz="25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defTabSz="1247775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defTabSz="1247775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defTabSz="1247775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defTabSz="1247775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fld id="{1F244BAB-F397-42DF-8688-5DCCCD48F92B}" type="slidenum">
              <a:rPr lang="ko-KR" altLang="en-US" sz="1200" smtClean="0"/>
              <a:pPr/>
              <a:t>6</a:t>
            </a:fld>
            <a:endParaRPr lang="ko-KR" altLang="en-US" sz="120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9393F84-1CF5-43CC-B48D-859F2420632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23707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2711B99-AEFD-4FDC-937A-01A559EEEE88}" type="slidenum">
              <a:rPr lang="ko-KR" altLang="en-US" smtClean="0"/>
              <a:pPr>
                <a:defRPr/>
              </a:pPr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68364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2711B99-AEFD-4FDC-937A-01A559EEEE88}" type="slidenum">
              <a:rPr lang="ko-KR" altLang="en-US" smtClean="0"/>
              <a:pPr>
                <a:defRPr/>
              </a:pPr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88560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스킵리스트</a:t>
            </a:r>
            <a:r>
              <a:rPr lang="ko-KR" altLang="en-US" dirty="0"/>
              <a:t> 오리진사진</a:t>
            </a:r>
            <a:endParaRPr lang="en-US" altLang="ko-KR" dirty="0"/>
          </a:p>
          <a:p>
            <a:r>
              <a:rPr lang="ko-KR" altLang="en-US" dirty="0"/>
              <a:t>헤더 </a:t>
            </a:r>
            <a:r>
              <a:rPr lang="ko-KR" altLang="en-US" dirty="0" err="1"/>
              <a:t>스트럭트</a:t>
            </a:r>
            <a:endParaRPr lang="en-US" altLang="ko-KR" dirty="0"/>
          </a:p>
          <a:p>
            <a:r>
              <a:rPr lang="ko-KR" altLang="en-US" dirty="0"/>
              <a:t>인서트</a:t>
            </a:r>
            <a:endParaRPr lang="en-US" altLang="ko-KR" dirty="0"/>
          </a:p>
          <a:p>
            <a:r>
              <a:rPr lang="ko-KR" altLang="en-US" dirty="0" err="1"/>
              <a:t>서치</a:t>
            </a:r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2711B99-AEFD-4FDC-937A-01A559EEEE88}" type="slidenum">
              <a:rPr lang="ko-KR" altLang="en-US" smtClean="0"/>
              <a:pPr>
                <a:defRPr/>
              </a:pPr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59328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스킵리스트</a:t>
            </a:r>
            <a:r>
              <a:rPr lang="ko-KR" altLang="en-US" dirty="0"/>
              <a:t> 오리진사진</a:t>
            </a:r>
            <a:endParaRPr lang="en-US" altLang="ko-KR" dirty="0"/>
          </a:p>
          <a:p>
            <a:r>
              <a:rPr lang="ko-KR" altLang="en-US" dirty="0"/>
              <a:t>헤더 </a:t>
            </a:r>
            <a:r>
              <a:rPr lang="ko-KR" altLang="en-US" dirty="0" err="1"/>
              <a:t>스트럭트</a:t>
            </a:r>
            <a:endParaRPr lang="en-US" altLang="ko-KR" dirty="0"/>
          </a:p>
          <a:p>
            <a:r>
              <a:rPr lang="ko-KR" altLang="en-US" dirty="0"/>
              <a:t>인서트</a:t>
            </a:r>
            <a:endParaRPr lang="en-US" altLang="ko-KR" dirty="0"/>
          </a:p>
          <a:p>
            <a:r>
              <a:rPr lang="ko-KR" altLang="en-US" dirty="0" err="1"/>
              <a:t>서치</a:t>
            </a:r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2711B99-AEFD-4FDC-937A-01A559EEEE88}" type="slidenum">
              <a:rPr lang="ko-KR" altLang="en-US" smtClean="0"/>
              <a:pPr>
                <a:defRPr/>
              </a:pPr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94596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스킵리스트</a:t>
            </a:r>
            <a:r>
              <a:rPr lang="ko-KR" altLang="en-US" dirty="0"/>
              <a:t> 오리진사진</a:t>
            </a:r>
            <a:endParaRPr lang="en-US" altLang="ko-KR" dirty="0"/>
          </a:p>
          <a:p>
            <a:r>
              <a:rPr lang="ko-KR" altLang="en-US" dirty="0"/>
              <a:t>헤더 </a:t>
            </a:r>
            <a:r>
              <a:rPr lang="ko-KR" altLang="en-US" dirty="0" err="1"/>
              <a:t>스트럭트</a:t>
            </a:r>
            <a:endParaRPr lang="en-US" altLang="ko-KR" dirty="0"/>
          </a:p>
          <a:p>
            <a:r>
              <a:rPr lang="ko-KR" altLang="en-US" dirty="0"/>
              <a:t>인서트</a:t>
            </a:r>
            <a:endParaRPr lang="en-US" altLang="ko-KR" dirty="0"/>
          </a:p>
          <a:p>
            <a:r>
              <a:rPr lang="ko-KR" altLang="en-US" dirty="0" err="1"/>
              <a:t>서치</a:t>
            </a:r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2711B99-AEFD-4FDC-937A-01A559EEEE88}" type="slidenum">
              <a:rPr lang="ko-KR" altLang="en-US" smtClean="0"/>
              <a:pPr>
                <a:defRPr/>
              </a:pPr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83904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메인표지">
    <p:bg>
      <p:bgPr>
        <a:gradFill flip="none" rotWithShape="1">
          <a:gsLst>
            <a:gs pos="0">
              <a:schemeClr val="tx1">
                <a:lumMod val="85000"/>
                <a:lumOff val="15000"/>
              </a:schemeClr>
            </a:gs>
            <a:gs pos="100000">
              <a:schemeClr val="tx1">
                <a:lumMod val="75000"/>
                <a:lumOff val="25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3">
            <a:extLst>
              <a:ext uri="{FF2B5EF4-FFF2-40B4-BE49-F238E27FC236}">
                <a16:creationId xmlns:a16="http://schemas.microsoft.com/office/drawing/2014/main" id="{B1BED53A-95ED-45DD-81D7-DE15B53D525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06387" y="323851"/>
            <a:ext cx="10080626" cy="6913562"/>
          </a:xfrm>
          <a:noFill/>
          <a:effectLst>
            <a:outerShdw blurRad="406400" dir="2700000" algn="tl" rotWithShape="0">
              <a:prstClr val="black">
                <a:alpha val="36000"/>
              </a:prstClr>
            </a:outerShdw>
          </a:effectLst>
        </p:spPr>
        <p:txBody>
          <a:bodyPr/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7" name="텍스트 개체 틀 9">
            <a:extLst>
              <a:ext uri="{FF2B5EF4-FFF2-40B4-BE49-F238E27FC236}">
                <a16:creationId xmlns:a16="http://schemas.microsoft.com/office/drawing/2014/main" id="{FDCF9D4A-D954-443D-A11C-2759AE2F06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64597" y="2585147"/>
            <a:ext cx="9164207" cy="2390967"/>
          </a:xfrm>
        </p:spPr>
        <p:txBody>
          <a:bodyPr lIns="0" tIns="0" rIns="0" bIns="0" anchor="ctr">
            <a:noAutofit/>
          </a:bodyPr>
          <a:lstStyle>
            <a:lvl1pPr algn="dist" defTabSz="1248671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ko-KR" altLang="en-US" sz="23900" b="1" kern="1200" spc="-90" dirty="0" smtClean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defRPr>
            </a:lvl1pPr>
            <a:lvl2pPr algn="l" defTabSz="1248671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 lang="ko-KR" altLang="en-US" sz="1600" b="1" kern="1200" spc="-90" dirty="0" smtClean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cs"/>
              </a:defRPr>
            </a:lvl2pPr>
            <a:lvl3pPr algn="l" defTabSz="1248671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 lang="ko-KR" altLang="en-US" sz="1600" b="1" kern="1200" spc="-90" dirty="0" smtClean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cs"/>
              </a:defRPr>
            </a:lvl3pPr>
            <a:lvl4pPr algn="l" defTabSz="1248671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 lang="ko-KR" altLang="en-US" sz="1600" b="1" kern="1200" spc="-90" dirty="0" smtClean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cs"/>
              </a:defRPr>
            </a:lvl4pPr>
            <a:lvl5pPr algn="l" defTabSz="1248671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 lang="ko-KR" altLang="en-US" sz="1600" b="1" kern="1200" spc="-9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cs"/>
              </a:defRPr>
            </a:lvl5pPr>
          </a:lstStyle>
          <a:p>
            <a:pPr lvl="0"/>
            <a:r>
              <a:rPr lang="en-US" altLang="ko-KR" dirty="0"/>
              <a:t>TITLE</a:t>
            </a:r>
            <a:endParaRPr lang="ko-KR" altLang="en-US" dirty="0"/>
          </a:p>
        </p:txBody>
      </p:sp>
      <p:sp>
        <p:nvSpPr>
          <p:cNvPr id="8" name="텍스트 개체 틀 9">
            <a:extLst>
              <a:ext uri="{FF2B5EF4-FFF2-40B4-BE49-F238E27FC236}">
                <a16:creationId xmlns:a16="http://schemas.microsoft.com/office/drawing/2014/main" id="{D70D7402-6AEE-41E0-8FB7-C149A507CB7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4597" y="2068731"/>
            <a:ext cx="4668694" cy="387116"/>
          </a:xfrm>
        </p:spPr>
        <p:txBody>
          <a:bodyPr lIns="0" tIns="0" rIns="0" bIns="0" anchor="ctr"/>
          <a:lstStyle>
            <a:lvl1pPr algn="l" defTabSz="1248671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ko-KR" altLang="en-US" sz="1800" b="0" kern="1200" spc="-90" dirty="0" smtClean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+mn-cs"/>
              </a:defRPr>
            </a:lvl1pPr>
            <a:lvl2pPr algn="l" defTabSz="1248671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 lang="ko-KR" altLang="en-US" sz="1600" b="1" kern="1200" spc="-90" dirty="0" smtClean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cs"/>
              </a:defRPr>
            </a:lvl2pPr>
            <a:lvl3pPr algn="l" defTabSz="1248671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 lang="ko-KR" altLang="en-US" sz="1600" b="1" kern="1200" spc="-90" dirty="0" smtClean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cs"/>
              </a:defRPr>
            </a:lvl3pPr>
            <a:lvl4pPr algn="l" defTabSz="1248671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 lang="ko-KR" altLang="en-US" sz="1600" b="1" kern="1200" spc="-90" dirty="0" smtClean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cs"/>
              </a:defRPr>
            </a:lvl4pPr>
            <a:lvl5pPr algn="l" defTabSz="1248671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 lang="ko-KR" altLang="en-US" sz="1600" b="1" kern="1200" spc="-9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cs"/>
              </a:defRPr>
            </a:lvl5pPr>
          </a:lstStyle>
          <a:p>
            <a:pPr lvl="0"/>
            <a:r>
              <a:rPr lang="en-US" altLang="ko-KR" dirty="0"/>
              <a:t>Subtitle Placeholder</a:t>
            </a:r>
            <a:endParaRPr lang="ko-KR" altLang="en-US" dirty="0"/>
          </a:p>
        </p:txBody>
      </p:sp>
      <p:sp>
        <p:nvSpPr>
          <p:cNvPr id="17" name="텍스트 개체 틀 9">
            <a:extLst>
              <a:ext uri="{FF2B5EF4-FFF2-40B4-BE49-F238E27FC236}">
                <a16:creationId xmlns:a16="http://schemas.microsoft.com/office/drawing/2014/main" id="{AB499E4A-EACB-41A6-A555-91A7E6F3EE0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24567" y="6807602"/>
            <a:ext cx="4244267" cy="427821"/>
          </a:xfrm>
          <a:solidFill>
            <a:schemeClr val="bg1"/>
          </a:solidFill>
        </p:spPr>
        <p:txBody>
          <a:bodyPr lIns="216000" tIns="0" rIns="216000" bIns="0" anchor="ctr"/>
          <a:lstStyle>
            <a:lvl1pPr algn="dist" defTabSz="1248671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ko-KR" altLang="en-US" sz="1200" b="1" kern="1200" spc="-90" dirty="0" smtClean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+mn-cs"/>
              </a:defRPr>
            </a:lvl1pPr>
            <a:lvl2pPr algn="l" defTabSz="1248671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 lang="ko-KR" altLang="en-US" sz="1600" b="1" kern="1200" spc="-90" dirty="0" smtClean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cs"/>
              </a:defRPr>
            </a:lvl2pPr>
            <a:lvl3pPr algn="l" defTabSz="1248671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 lang="ko-KR" altLang="en-US" sz="1600" b="1" kern="1200" spc="-90" dirty="0" smtClean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cs"/>
              </a:defRPr>
            </a:lvl3pPr>
            <a:lvl4pPr algn="l" defTabSz="1248671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 lang="ko-KR" altLang="en-US" sz="1600" b="1" kern="1200" spc="-90" dirty="0" smtClean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cs"/>
              </a:defRPr>
            </a:lvl4pPr>
            <a:lvl5pPr algn="l" defTabSz="1248671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 lang="ko-KR" altLang="en-US" sz="1600" b="1" kern="1200" spc="-9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cs"/>
              </a:defRPr>
            </a:lvl5pPr>
          </a:lstStyle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893427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메인표지">
    <p:bg>
      <p:bgPr>
        <a:gradFill flip="none" rotWithShape="1">
          <a:gsLst>
            <a:gs pos="100000">
              <a:schemeClr val="tx1">
                <a:lumMod val="95000"/>
                <a:lumOff val="5000"/>
              </a:schemeClr>
            </a:gs>
            <a:gs pos="0">
              <a:srgbClr val="151515"/>
            </a:gs>
            <a:gs pos="52000">
              <a:schemeClr val="tx1">
                <a:lumMod val="85000"/>
                <a:lumOff val="15000"/>
              </a:schemeClr>
            </a:gs>
          </a:gsLst>
          <a:path path="rect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9">
            <a:extLst>
              <a:ext uri="{FF2B5EF4-FFF2-40B4-BE49-F238E27FC236}">
                <a16:creationId xmlns:a16="http://schemas.microsoft.com/office/drawing/2014/main" id="{FDCF9D4A-D954-443D-A11C-2759AE2F06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64597" y="2585147"/>
            <a:ext cx="9164207" cy="2390967"/>
          </a:xfrm>
        </p:spPr>
        <p:txBody>
          <a:bodyPr lIns="0" tIns="0" rIns="0" bIns="0" anchor="ctr">
            <a:noAutofit/>
          </a:bodyPr>
          <a:lstStyle>
            <a:lvl1pPr algn="dist" defTabSz="1248671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ko-KR" altLang="en-US" sz="23900" b="1" kern="1200" spc="-90" dirty="0" smtClean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chemeClr val="bg1">
                    <a:alpha val="69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defRPr>
            </a:lvl1pPr>
            <a:lvl2pPr algn="l" defTabSz="1248671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 lang="ko-KR" altLang="en-US" sz="1600" b="1" kern="1200" spc="-90" dirty="0" smtClean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cs"/>
              </a:defRPr>
            </a:lvl2pPr>
            <a:lvl3pPr algn="l" defTabSz="1248671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 lang="ko-KR" altLang="en-US" sz="1600" b="1" kern="1200" spc="-90" dirty="0" smtClean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cs"/>
              </a:defRPr>
            </a:lvl3pPr>
            <a:lvl4pPr algn="l" defTabSz="1248671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 lang="ko-KR" altLang="en-US" sz="1600" b="1" kern="1200" spc="-90" dirty="0" smtClean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cs"/>
              </a:defRPr>
            </a:lvl4pPr>
            <a:lvl5pPr algn="l" defTabSz="1248671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 lang="ko-KR" altLang="en-US" sz="1600" b="1" kern="1200" spc="-9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cs"/>
              </a:defRPr>
            </a:lvl5pPr>
          </a:lstStyle>
          <a:p>
            <a:pPr lvl="0"/>
            <a:r>
              <a:rPr lang="en-US" altLang="ko-KR" dirty="0"/>
              <a:t>TITLE</a:t>
            </a:r>
            <a:endParaRPr lang="ko-KR" altLang="en-US" dirty="0"/>
          </a:p>
        </p:txBody>
      </p:sp>
      <p:sp>
        <p:nvSpPr>
          <p:cNvPr id="8" name="텍스트 개체 틀 9">
            <a:extLst>
              <a:ext uri="{FF2B5EF4-FFF2-40B4-BE49-F238E27FC236}">
                <a16:creationId xmlns:a16="http://schemas.microsoft.com/office/drawing/2014/main" id="{D70D7402-6AEE-41E0-8FB7-C149A507CB7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4597" y="2068731"/>
            <a:ext cx="4668694" cy="387116"/>
          </a:xfrm>
        </p:spPr>
        <p:txBody>
          <a:bodyPr lIns="0" tIns="0" rIns="0" bIns="0" anchor="ctr"/>
          <a:lstStyle>
            <a:lvl1pPr algn="l" defTabSz="1248671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ko-KR" altLang="en-US" sz="1800" b="0" kern="1200" spc="-90" dirty="0" smtClean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chemeClr val="bg1">
                    <a:alpha val="69000"/>
                  </a:schemeClr>
                </a:solidFill>
                <a:latin typeface="+mj-ea"/>
                <a:ea typeface="+mj-ea"/>
                <a:cs typeface="+mn-cs"/>
              </a:defRPr>
            </a:lvl1pPr>
            <a:lvl2pPr algn="l" defTabSz="1248671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 lang="ko-KR" altLang="en-US" sz="1600" b="1" kern="1200" spc="-90" dirty="0" smtClean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cs"/>
              </a:defRPr>
            </a:lvl2pPr>
            <a:lvl3pPr algn="l" defTabSz="1248671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 lang="ko-KR" altLang="en-US" sz="1600" b="1" kern="1200" spc="-90" dirty="0" smtClean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cs"/>
              </a:defRPr>
            </a:lvl3pPr>
            <a:lvl4pPr algn="l" defTabSz="1248671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 lang="ko-KR" altLang="en-US" sz="1600" b="1" kern="1200" spc="-90" dirty="0" smtClean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cs"/>
              </a:defRPr>
            </a:lvl4pPr>
            <a:lvl5pPr algn="l" defTabSz="1248671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 lang="ko-KR" altLang="en-US" sz="1600" b="1" kern="1200" spc="-9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cs"/>
              </a:defRPr>
            </a:lvl5pPr>
          </a:lstStyle>
          <a:p>
            <a:pPr lvl="0"/>
            <a:r>
              <a:rPr lang="en-US" altLang="ko-KR" dirty="0"/>
              <a:t>Subtitle Placeholder</a:t>
            </a:r>
            <a:endParaRPr lang="ko-KR" altLang="en-US" dirty="0"/>
          </a:p>
        </p:txBody>
      </p:sp>
      <p:sp>
        <p:nvSpPr>
          <p:cNvPr id="17" name="텍스트 개체 틀 9">
            <a:extLst>
              <a:ext uri="{FF2B5EF4-FFF2-40B4-BE49-F238E27FC236}">
                <a16:creationId xmlns:a16="http://schemas.microsoft.com/office/drawing/2014/main" id="{AB499E4A-EACB-41A6-A555-91A7E6F3EE0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24567" y="6807602"/>
            <a:ext cx="4244267" cy="427821"/>
          </a:xfrm>
          <a:solidFill>
            <a:schemeClr val="bg1">
              <a:alpha val="18000"/>
            </a:schemeClr>
          </a:solidFill>
        </p:spPr>
        <p:txBody>
          <a:bodyPr lIns="216000" tIns="0" rIns="216000" bIns="0" anchor="ctr"/>
          <a:lstStyle>
            <a:lvl1pPr algn="dist" defTabSz="1248671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ko-KR" altLang="en-US" sz="1200" b="1" kern="1200" spc="-90" dirty="0" smtClean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ea typeface="+mn-ea"/>
                <a:cs typeface="+mn-cs"/>
              </a:defRPr>
            </a:lvl1pPr>
            <a:lvl2pPr algn="l" defTabSz="1248671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 lang="ko-KR" altLang="en-US" sz="1600" b="1" kern="1200" spc="-90" dirty="0" smtClean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cs"/>
              </a:defRPr>
            </a:lvl2pPr>
            <a:lvl3pPr algn="l" defTabSz="1248671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 lang="ko-KR" altLang="en-US" sz="1600" b="1" kern="1200" spc="-90" dirty="0" smtClean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cs"/>
              </a:defRPr>
            </a:lvl3pPr>
            <a:lvl4pPr algn="l" defTabSz="1248671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 lang="ko-KR" altLang="en-US" sz="1600" b="1" kern="1200" spc="-90" dirty="0" smtClean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cs"/>
              </a:defRPr>
            </a:lvl4pPr>
            <a:lvl5pPr algn="l" defTabSz="1248671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 lang="ko-KR" altLang="en-US" sz="1600" b="1" kern="1200" spc="-9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cs"/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5" name="그림 개체 틀 3">
            <a:extLst>
              <a:ext uri="{FF2B5EF4-FFF2-40B4-BE49-F238E27FC236}">
                <a16:creationId xmlns:a16="http://schemas.microsoft.com/office/drawing/2014/main" id="{9CD9EECC-5E9A-4C88-B98F-6D9246257B2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06387" y="323851"/>
            <a:ext cx="10080626" cy="6913562"/>
          </a:xfrm>
          <a:noFill/>
          <a:effectLst>
            <a:outerShdw blurRad="406400" dir="2700000" algn="tl" rotWithShape="0">
              <a:prstClr val="black">
                <a:alpha val="36000"/>
              </a:prstClr>
            </a:outerShdw>
          </a:effectLst>
        </p:spPr>
        <p:txBody>
          <a:bodyPr/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937014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인덱스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287EA643-5080-4ADA-8271-0A64FF4E05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09625" y="684304"/>
            <a:ext cx="8641532" cy="1693606"/>
          </a:xfrm>
          <a:noFill/>
        </p:spPr>
        <p:txBody>
          <a:bodyPr lIns="0" tIns="0" rIns="0" bIns="0" anchor="ctr"/>
          <a:lstStyle>
            <a:lvl1pPr algn="l">
              <a:lnSpc>
                <a:spcPct val="100000"/>
              </a:lnSpc>
              <a:buNone/>
              <a:defRPr sz="138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en-US" altLang="ko-KR" dirty="0"/>
              <a:t>Contents</a:t>
            </a:r>
            <a:endParaRPr lang="ko-KR" altLang="en-US" dirty="0"/>
          </a:p>
        </p:txBody>
      </p:sp>
      <p:sp>
        <p:nvSpPr>
          <p:cNvPr id="25" name="텍스트 개체 틀 12">
            <a:extLst>
              <a:ext uri="{FF2B5EF4-FFF2-40B4-BE49-F238E27FC236}">
                <a16:creationId xmlns:a16="http://schemas.microsoft.com/office/drawing/2014/main" id="{019124AD-C07A-43C1-BF97-0B6CFC04B4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82204" y="2780068"/>
            <a:ext cx="8568953" cy="695530"/>
          </a:xfrm>
        </p:spPr>
        <p:txBody>
          <a:bodyPr lIns="0" tIns="0" rIns="0" bIns="0" anchor="t"/>
          <a:lstStyle>
            <a:lvl1pPr marL="0" indent="0">
              <a:lnSpc>
                <a:spcPct val="100000"/>
              </a:lnSpc>
              <a:buFont typeface="+mj-lt"/>
              <a:buNone/>
              <a:defRPr sz="1600" b="1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defRPr>
            </a:lvl1pPr>
            <a:lvl2pPr marL="457200" indent="-457200">
              <a:buFont typeface="+mj-lt"/>
              <a:buAutoNum type="arabicPeriod"/>
              <a:defRPr sz="1200" b="1"/>
            </a:lvl2pPr>
            <a:lvl3pPr marL="342900" indent="-342900">
              <a:buFont typeface="+mj-lt"/>
              <a:buAutoNum type="arabicPeriod"/>
              <a:defRPr sz="1100" b="1"/>
            </a:lvl3pPr>
            <a:lvl4pPr marL="342900" indent="-342900">
              <a:buFont typeface="+mj-lt"/>
              <a:buAutoNum type="arabicPeriod"/>
              <a:defRPr sz="1000" b="1"/>
            </a:lvl4pPr>
            <a:lvl5pPr marL="342900" indent="-342900">
              <a:buFont typeface="+mj-lt"/>
              <a:buAutoNum type="arabicPeriod"/>
              <a:defRPr sz="1000" b="1"/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15100210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상단정보_본문빈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C4134CD-9ED0-4AC1-BD29-733396E45BB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938542" y="786715"/>
            <a:ext cx="448470" cy="20383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lang="en-US" altLang="ko-KR" sz="900" b="0" smtClean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defRPr>
            </a:lvl1pPr>
          </a:lstStyle>
          <a:p>
            <a:fld id="{DD5C6BEB-B770-48B8-BCCA-58CFF740572D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31" name="텍스트 개체 틀 9">
            <a:extLst>
              <a:ext uri="{FF2B5EF4-FFF2-40B4-BE49-F238E27FC236}">
                <a16:creationId xmlns:a16="http://schemas.microsoft.com/office/drawing/2014/main" id="{0D5F4FDA-F66F-4AB1-8444-D9E42DB2915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06388" y="559097"/>
            <a:ext cx="8579010" cy="413222"/>
          </a:xfrm>
        </p:spPr>
        <p:txBody>
          <a:bodyPr lIns="0" tIns="0" rIns="0" bIns="0" anchor="ctr"/>
          <a:lstStyle>
            <a:lvl1pPr algn="l" defTabSz="1248671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ko-KR" altLang="en-US" sz="5400" b="1" kern="1200" spc="-150" dirty="0" smtClean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  <a:cs typeface="+mn-cs"/>
              </a:defRPr>
            </a:lvl1pPr>
            <a:lvl2pPr algn="l" defTabSz="1248671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 lang="ko-KR" altLang="en-US" sz="1600" b="1" kern="1200" spc="-90" dirty="0" smtClean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cs"/>
              </a:defRPr>
            </a:lvl2pPr>
            <a:lvl3pPr algn="l" defTabSz="1248671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 lang="ko-KR" altLang="en-US" sz="1600" b="1" kern="1200" spc="-90" dirty="0" smtClean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cs"/>
              </a:defRPr>
            </a:lvl3pPr>
            <a:lvl4pPr algn="l" defTabSz="1248671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 lang="ko-KR" altLang="en-US" sz="1600" b="1" kern="1200" spc="-90" dirty="0" smtClean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cs"/>
              </a:defRPr>
            </a:lvl4pPr>
            <a:lvl5pPr algn="l" defTabSz="1248671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 lang="ko-KR" altLang="en-US" sz="1600" b="1" kern="1200" spc="-9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cs"/>
              </a:defRPr>
            </a:lvl5pPr>
          </a:lstStyle>
          <a:p>
            <a:pPr lvl="0"/>
            <a:r>
              <a:rPr lang="en-US" altLang="ko-KR" dirty="0"/>
              <a:t>SSUBTITLE</a:t>
            </a:r>
            <a:endParaRPr lang="ko-KR" altLang="en-US" dirty="0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5863E8CA-D6C1-4F36-9139-A2ED276C5A70}"/>
              </a:ext>
            </a:extLst>
          </p:cNvPr>
          <p:cNvCxnSpPr>
            <a:cxnSpLocks/>
          </p:cNvCxnSpPr>
          <p:nvPr userDrawn="1"/>
        </p:nvCxnSpPr>
        <p:spPr>
          <a:xfrm>
            <a:off x="306388" y="1116335"/>
            <a:ext cx="10080625" cy="0"/>
          </a:xfrm>
          <a:prstGeom prst="line">
            <a:avLst/>
          </a:prstGeom>
          <a:ln w="38100" cap="flat">
            <a:solidFill>
              <a:schemeClr val="tx1">
                <a:lumMod val="95000"/>
                <a:lumOff val="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85807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상단정보_본문빈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텍스트 개체 틀 9">
            <a:extLst>
              <a:ext uri="{FF2B5EF4-FFF2-40B4-BE49-F238E27FC236}">
                <a16:creationId xmlns:a16="http://schemas.microsoft.com/office/drawing/2014/main" id="{0D5F4FDA-F66F-4AB1-8444-D9E42DB2915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-557956" y="396255"/>
            <a:ext cx="10891316" cy="1080120"/>
          </a:xfrm>
        </p:spPr>
        <p:txBody>
          <a:bodyPr lIns="0" tIns="0" rIns="0" bIns="0" anchor="ctr"/>
          <a:lstStyle>
            <a:lvl1pPr algn="ctr" defTabSz="1248671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ko-KR" altLang="en-US" sz="8800" b="1" kern="1200" spc="-150" dirty="0" smtClean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  <a:cs typeface="+mn-cs"/>
              </a:defRPr>
            </a:lvl1pPr>
            <a:lvl2pPr algn="l" defTabSz="1248671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 lang="ko-KR" altLang="en-US" sz="1600" b="1" kern="1200" spc="-90" dirty="0" smtClean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cs"/>
              </a:defRPr>
            </a:lvl2pPr>
            <a:lvl3pPr algn="l" defTabSz="1248671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 lang="ko-KR" altLang="en-US" sz="1600" b="1" kern="1200" spc="-90" dirty="0" smtClean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cs"/>
              </a:defRPr>
            </a:lvl3pPr>
            <a:lvl4pPr algn="l" defTabSz="1248671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 lang="ko-KR" altLang="en-US" sz="1600" b="1" kern="1200" spc="-90" dirty="0" smtClean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cs"/>
              </a:defRPr>
            </a:lvl4pPr>
            <a:lvl5pPr algn="l" defTabSz="1248671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 lang="ko-KR" altLang="en-US" sz="1600" b="1" kern="1200" spc="-9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cs"/>
              </a:defRPr>
            </a:lvl5pPr>
          </a:lstStyle>
          <a:p>
            <a:pPr lvl="0"/>
            <a:r>
              <a:rPr lang="en-US" altLang="ko-KR" dirty="0"/>
              <a:t>Title Placeholder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243410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간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그림 개체 틀 3">
            <a:extLst>
              <a:ext uri="{FF2B5EF4-FFF2-40B4-BE49-F238E27FC236}">
                <a16:creationId xmlns:a16="http://schemas.microsoft.com/office/drawing/2014/main" id="{0372D76F-9680-4F8F-96CA-249CF9B7874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" y="9128"/>
            <a:ext cx="10693399" cy="7561263"/>
          </a:xfrm>
          <a:solidFill>
            <a:schemeClr val="tx1">
              <a:lumMod val="95000"/>
              <a:lumOff val="5000"/>
              <a:alpha val="65000"/>
            </a:schemeClr>
          </a:solidFill>
          <a:effectLst>
            <a:outerShdw blurRad="406400" dir="2700000" algn="tl" rotWithShape="0">
              <a:prstClr val="black">
                <a:alpha val="36000"/>
              </a:prstClr>
            </a:outerShdw>
          </a:effectLst>
        </p:spPr>
        <p:txBody>
          <a:bodyPr/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14" name="텍스트 개체 틀 9">
            <a:extLst>
              <a:ext uri="{FF2B5EF4-FFF2-40B4-BE49-F238E27FC236}">
                <a16:creationId xmlns:a16="http://schemas.microsoft.com/office/drawing/2014/main" id="{2C275B37-8A4B-497D-8EF8-93F44CC695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-732947" y="2450662"/>
            <a:ext cx="12176606" cy="2658352"/>
          </a:xfrm>
          <a:noFill/>
          <a:effectLst/>
        </p:spPr>
        <p:txBody>
          <a:bodyPr lIns="0" tIns="0" rIns="0" bIns="0" anchor="ctr">
            <a:noAutofit/>
          </a:bodyPr>
          <a:lstStyle>
            <a:lvl1pPr algn="dist">
              <a:lnSpc>
                <a:spcPct val="100000"/>
              </a:lnSpc>
              <a:buNone/>
              <a:defRPr sz="34400" b="1">
                <a:solidFill>
                  <a:schemeClr val="bg1">
                    <a:alpha val="8000"/>
                  </a:schemeClr>
                </a:solidFill>
                <a:effectLst/>
                <a:latin typeface="+mj-ea"/>
                <a:ea typeface="+mj-ea"/>
              </a:defRPr>
            </a:lvl1pPr>
          </a:lstStyle>
          <a:p>
            <a:pPr lvl="0"/>
            <a:r>
              <a:rPr lang="en-US" altLang="ko-KR" dirty="0"/>
              <a:t>TITLE</a:t>
            </a:r>
            <a:endParaRPr lang="ko-KR" altLang="en-US" dirty="0"/>
          </a:p>
        </p:txBody>
      </p:sp>
      <p:sp>
        <p:nvSpPr>
          <p:cNvPr id="18" name="텍스트 개체 틀 9">
            <a:extLst>
              <a:ext uri="{FF2B5EF4-FFF2-40B4-BE49-F238E27FC236}">
                <a16:creationId xmlns:a16="http://schemas.microsoft.com/office/drawing/2014/main" id="{6F170F80-C9A3-4ADA-BB47-A668640396E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25933" y="2786188"/>
            <a:ext cx="8641532" cy="1731788"/>
          </a:xfrm>
          <a:noFill/>
        </p:spPr>
        <p:txBody>
          <a:bodyPr lIns="0" tIns="0" rIns="0" bIns="0" anchor="ctr">
            <a:noAutofit/>
          </a:bodyPr>
          <a:lstStyle>
            <a:lvl1pPr algn="ctr">
              <a:lnSpc>
                <a:spcPct val="100000"/>
              </a:lnSpc>
              <a:buNone/>
              <a:defRPr sz="138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en-US" altLang="ko-KR" dirty="0"/>
              <a:t>TITLE</a:t>
            </a:r>
            <a:endParaRPr lang="ko-KR" altLang="en-US" dirty="0"/>
          </a:p>
        </p:txBody>
      </p:sp>
      <p:sp>
        <p:nvSpPr>
          <p:cNvPr id="5" name="텍스트 개체 틀 9">
            <a:extLst>
              <a:ext uri="{FF2B5EF4-FFF2-40B4-BE49-F238E27FC236}">
                <a16:creationId xmlns:a16="http://schemas.microsoft.com/office/drawing/2014/main" id="{E7DC87A7-AB9B-4A63-AC8C-29A9224EE69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470746" y="1688826"/>
            <a:ext cx="5751906" cy="761836"/>
          </a:xfrm>
        </p:spPr>
        <p:txBody>
          <a:bodyPr lIns="0" tIns="0" rIns="0" bIns="0" anchor="ctr"/>
          <a:lstStyle>
            <a:lvl1pPr algn="ctr" defTabSz="1248671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ko-KR" altLang="en-US" sz="4400" b="1" kern="1200" spc="-150" dirty="0" smtClean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+mn-cs"/>
              </a:defRPr>
            </a:lvl1pPr>
            <a:lvl2pPr algn="l" defTabSz="1248671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 lang="ko-KR" altLang="en-US" sz="1600" b="1" kern="1200" spc="-90" dirty="0" smtClean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cs"/>
              </a:defRPr>
            </a:lvl2pPr>
            <a:lvl3pPr algn="l" defTabSz="1248671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 lang="ko-KR" altLang="en-US" sz="1600" b="1" kern="1200" spc="-90" dirty="0" smtClean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cs"/>
              </a:defRPr>
            </a:lvl3pPr>
            <a:lvl4pPr algn="l" defTabSz="1248671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 lang="ko-KR" altLang="en-US" sz="1600" b="1" kern="1200" spc="-90" dirty="0" smtClean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cs"/>
              </a:defRPr>
            </a:lvl4pPr>
            <a:lvl5pPr algn="l" defTabSz="1248671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 lang="ko-KR" altLang="en-US" sz="1600" b="1" kern="1200" spc="-9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cs"/>
              </a:defRPr>
            </a:lvl5pPr>
          </a:lstStyle>
          <a:p>
            <a:pPr lvl="0"/>
            <a:r>
              <a:rPr lang="en-US" altLang="ko-KR" dirty="0"/>
              <a:t>0</a:t>
            </a:r>
            <a:endParaRPr lang="ko-KR" altLang="en-US" dirty="0"/>
          </a:p>
        </p:txBody>
      </p:sp>
      <p:sp>
        <p:nvSpPr>
          <p:cNvPr id="6" name="텍스트 개체 틀 9">
            <a:extLst>
              <a:ext uri="{FF2B5EF4-FFF2-40B4-BE49-F238E27FC236}">
                <a16:creationId xmlns:a16="http://schemas.microsoft.com/office/drawing/2014/main" id="{A6B5F12C-7F59-494D-80F6-3C0F6720F93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199399" y="4607602"/>
            <a:ext cx="4311914" cy="292207"/>
          </a:xfrm>
          <a:solidFill>
            <a:schemeClr val="bg1"/>
          </a:solidFill>
        </p:spPr>
        <p:txBody>
          <a:bodyPr lIns="0" tIns="0" rIns="0" bIns="0" anchor="ctr"/>
          <a:lstStyle>
            <a:lvl1pPr algn="ctr" defTabSz="1248671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ko-KR" altLang="en-US" sz="1800" b="1" kern="1200" spc="-90" dirty="0" smtClean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  <a:cs typeface="+mn-cs"/>
              </a:defRPr>
            </a:lvl1pPr>
            <a:lvl2pPr algn="l" defTabSz="1248671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 lang="ko-KR" altLang="en-US" sz="1600" b="1" kern="1200" spc="-90" dirty="0" smtClean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cs"/>
              </a:defRPr>
            </a:lvl2pPr>
            <a:lvl3pPr algn="l" defTabSz="1248671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 lang="ko-KR" altLang="en-US" sz="1600" b="1" kern="1200" spc="-90" dirty="0" smtClean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cs"/>
              </a:defRPr>
            </a:lvl3pPr>
            <a:lvl4pPr algn="l" defTabSz="1248671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 lang="ko-KR" altLang="en-US" sz="1600" b="1" kern="1200" spc="-90" dirty="0" smtClean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cs"/>
              </a:defRPr>
            </a:lvl4pPr>
            <a:lvl5pPr algn="l" defTabSz="1248671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 lang="ko-KR" altLang="en-US" sz="1600" b="1" kern="1200" spc="-9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cs"/>
              </a:defRPr>
            </a:lvl5pPr>
          </a:lstStyle>
          <a:p>
            <a:pPr lvl="0"/>
            <a:r>
              <a:rPr lang="en-US" altLang="ko-KR" dirty="0"/>
              <a:t>Subtitle Placeholder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331143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nd of Docu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BAC53F67-58DA-4E68-8536-2B222F0014B1}"/>
              </a:ext>
            </a:extLst>
          </p:cNvPr>
          <p:cNvSpPr/>
          <p:nvPr userDrawn="1"/>
        </p:nvSpPr>
        <p:spPr>
          <a:xfrm>
            <a:off x="146958" y="180231"/>
            <a:ext cx="10399478" cy="7200799"/>
          </a:xfrm>
          <a:prstGeom prst="roundRect">
            <a:avLst>
              <a:gd name="adj" fmla="val 1681"/>
            </a:avLst>
          </a:prstGeom>
          <a:solidFill>
            <a:schemeClr val="tx1">
              <a:lumMod val="85000"/>
              <a:lumOff val="15000"/>
              <a:alpha val="98000"/>
            </a:schemeClr>
          </a:solidFill>
          <a:ln w="12700">
            <a:noFill/>
            <a:miter lim="800000"/>
          </a:ln>
          <a:effectLst>
            <a:outerShdw blurRad="711200" dist="558800" algn="tl" rotWithShape="0">
              <a:prstClr val="black">
                <a:alpha val="4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/>
          </a:p>
        </p:txBody>
      </p:sp>
      <p:sp>
        <p:nvSpPr>
          <p:cNvPr id="7" name="텍스트 개체 틀 9">
            <a:extLst>
              <a:ext uri="{FF2B5EF4-FFF2-40B4-BE49-F238E27FC236}">
                <a16:creationId xmlns:a16="http://schemas.microsoft.com/office/drawing/2014/main" id="{73830712-9396-4A64-958A-95A5C5630A2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6958" y="160422"/>
            <a:ext cx="9017000" cy="1731788"/>
          </a:xfrm>
          <a:noFill/>
        </p:spPr>
        <p:txBody>
          <a:bodyPr lIns="0" tIns="0" rIns="0" bIns="0" anchor="ctr">
            <a:noAutofit/>
          </a:bodyPr>
          <a:lstStyle>
            <a:lvl1pPr algn="l">
              <a:lnSpc>
                <a:spcPct val="100000"/>
              </a:lnSpc>
              <a:buNone/>
              <a:defRPr sz="166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en-US" altLang="ko-KR" dirty="0"/>
              <a:t>THANK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083580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페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825941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>
            <a:extLst>
              <a:ext uri="{FF2B5EF4-FFF2-40B4-BE49-F238E27FC236}">
                <a16:creationId xmlns:a16="http://schemas.microsoft.com/office/drawing/2014/main" id="{126DB653-F25C-4D0B-B2C3-CE96CE8F2CF7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04280" y="539750"/>
            <a:ext cx="10080624" cy="10841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4880" tIns="62440" rIns="124880" bIns="6244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제목 스타일 편집</a:t>
            </a:r>
          </a:p>
        </p:txBody>
      </p:sp>
      <p:sp>
        <p:nvSpPr>
          <p:cNvPr id="1027" name="텍스트 개체 틀 2">
            <a:extLst>
              <a:ext uri="{FF2B5EF4-FFF2-40B4-BE49-F238E27FC236}">
                <a16:creationId xmlns:a16="http://schemas.microsoft.com/office/drawing/2014/main" id="{98804F52-3146-4EEE-A39C-631494CC771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306389" y="1763713"/>
            <a:ext cx="10080624" cy="525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4880" tIns="62440" rIns="124880" bIns="6244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627B643-E946-4529-875B-6EF6F12698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4280" y="7161348"/>
            <a:ext cx="1787376" cy="20610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indent="0" algn="l" defTabSz="1248796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 sz="1100" spc="-9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5941A3A-5F3E-4BCA-A90C-2E2F98A304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891463" y="7161348"/>
            <a:ext cx="2495550" cy="206104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indent="0" algn="r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 sz="1100" spc="-9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8D776F9E-B911-4DEA-8A9B-03C7C4AD4886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71" r:id="rId1"/>
    <p:sldLayoutId id="2147484178" r:id="rId2"/>
    <p:sldLayoutId id="2147484172" r:id="rId3"/>
    <p:sldLayoutId id="2147484175" r:id="rId4"/>
    <p:sldLayoutId id="2147484179" r:id="rId5"/>
    <p:sldLayoutId id="2147484176" r:id="rId6"/>
    <p:sldLayoutId id="2147484177" r:id="rId7"/>
    <p:sldLayoutId id="2147484159" r:id="rId8"/>
  </p:sldLayoutIdLst>
  <p:hf hdr="0" ftr="0" dt="0"/>
  <p:txStyles>
    <p:titleStyle>
      <a:lvl1pPr indent="0" algn="ctr" defTabSz="1247775" rtl="0" eaLnBrk="0" fontAlgn="base" latinLnBrk="1" hangingPunct="0">
        <a:lnSpc>
          <a:spcPct val="100000"/>
        </a:lnSpc>
        <a:spcBef>
          <a:spcPts val="0"/>
        </a:spcBef>
        <a:spcAft>
          <a:spcPts val="0"/>
        </a:spcAft>
        <a:defRPr sz="4000" kern="1200" spc="-90" baseline="0">
          <a:ln>
            <a:solidFill>
              <a:schemeClr val="accent1">
                <a:alpha val="0"/>
              </a:schemeClr>
            </a:solidFill>
          </a:ln>
          <a:solidFill>
            <a:schemeClr val="tx1"/>
          </a:solidFill>
          <a:latin typeface="+mj-lt"/>
          <a:ea typeface="+mj-ea"/>
          <a:cs typeface="+mj-cs"/>
        </a:defRPr>
      </a:lvl1pPr>
      <a:lvl2pPr algn="ctr" defTabSz="1247775" rtl="0" eaLnBrk="0" fontAlgn="base" latinLnBrk="1" hangingPunct="0">
        <a:spcBef>
          <a:spcPct val="0"/>
        </a:spcBef>
        <a:spcAft>
          <a:spcPct val="0"/>
        </a:spcAft>
        <a:defRPr sz="60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2pPr>
      <a:lvl3pPr algn="ctr" defTabSz="1247775" rtl="0" eaLnBrk="0" fontAlgn="base" latinLnBrk="1" hangingPunct="0">
        <a:spcBef>
          <a:spcPct val="0"/>
        </a:spcBef>
        <a:spcAft>
          <a:spcPct val="0"/>
        </a:spcAft>
        <a:defRPr sz="60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3pPr>
      <a:lvl4pPr algn="ctr" defTabSz="1247775" rtl="0" eaLnBrk="0" fontAlgn="base" latinLnBrk="1" hangingPunct="0">
        <a:spcBef>
          <a:spcPct val="0"/>
        </a:spcBef>
        <a:spcAft>
          <a:spcPct val="0"/>
        </a:spcAft>
        <a:defRPr sz="60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4pPr>
      <a:lvl5pPr algn="ctr" defTabSz="1247775" rtl="0" eaLnBrk="0" fontAlgn="base" latinLnBrk="1" hangingPunct="0">
        <a:spcBef>
          <a:spcPct val="0"/>
        </a:spcBef>
        <a:spcAft>
          <a:spcPct val="0"/>
        </a:spcAft>
        <a:defRPr sz="60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5pPr>
      <a:lvl6pPr marL="457200" algn="ctr" defTabSz="1247775" rtl="0" fontAlgn="base" latinLnBrk="1">
        <a:spcBef>
          <a:spcPct val="0"/>
        </a:spcBef>
        <a:spcAft>
          <a:spcPct val="0"/>
        </a:spcAft>
        <a:defRPr sz="60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6pPr>
      <a:lvl7pPr marL="914400" algn="ctr" defTabSz="1247775" rtl="0" fontAlgn="base" latinLnBrk="1">
        <a:spcBef>
          <a:spcPct val="0"/>
        </a:spcBef>
        <a:spcAft>
          <a:spcPct val="0"/>
        </a:spcAft>
        <a:defRPr sz="60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7pPr>
      <a:lvl8pPr marL="1371600" algn="ctr" defTabSz="1247775" rtl="0" fontAlgn="base" latinLnBrk="1">
        <a:spcBef>
          <a:spcPct val="0"/>
        </a:spcBef>
        <a:spcAft>
          <a:spcPct val="0"/>
        </a:spcAft>
        <a:defRPr sz="60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8pPr>
      <a:lvl9pPr marL="1828800" algn="ctr" defTabSz="1247775" rtl="0" fontAlgn="base" latinLnBrk="1">
        <a:spcBef>
          <a:spcPct val="0"/>
        </a:spcBef>
        <a:spcAft>
          <a:spcPct val="0"/>
        </a:spcAft>
        <a:defRPr sz="60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9pPr>
    </p:titleStyle>
    <p:bodyStyle>
      <a:lvl1pPr marL="342900" indent="-342900" algn="l" defTabSz="1247775" rtl="0" eaLnBrk="0" fontAlgn="base" latinLnBrk="1" hangingPunct="0">
        <a:lnSpc>
          <a:spcPct val="130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2400" kern="1200" spc="-80" baseline="0">
          <a:ln>
            <a:solidFill>
              <a:schemeClr val="accent1">
                <a:alpha val="0"/>
              </a:schemeClr>
            </a:solidFill>
          </a:ln>
          <a:solidFill>
            <a:schemeClr val="tx1"/>
          </a:solidFill>
          <a:latin typeface="+mn-lt"/>
          <a:ea typeface="+mn-ea"/>
          <a:cs typeface="+mn-cs"/>
        </a:defRPr>
      </a:lvl1pPr>
      <a:lvl2pPr marL="342900" indent="-342900" algn="l" defTabSz="1247775" rtl="0" eaLnBrk="0" fontAlgn="base" latinLnBrk="1" hangingPunct="0">
        <a:lnSpc>
          <a:spcPct val="130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2000" kern="1200" spc="-80" baseline="0">
          <a:ln>
            <a:solidFill>
              <a:schemeClr val="accent1">
                <a:alpha val="0"/>
              </a:schemeClr>
            </a:solidFill>
          </a:ln>
          <a:solidFill>
            <a:schemeClr val="tx1"/>
          </a:solidFill>
          <a:latin typeface="+mn-lt"/>
          <a:ea typeface="+mn-ea"/>
          <a:cs typeface="+mn-cs"/>
        </a:defRPr>
      </a:lvl2pPr>
      <a:lvl3pPr marL="285750" indent="-285750" algn="l" defTabSz="1247775" rtl="0" eaLnBrk="0" fontAlgn="base" latinLnBrk="1" hangingPunct="0">
        <a:lnSpc>
          <a:spcPct val="130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1800" kern="1200" spc="-80" baseline="0">
          <a:ln>
            <a:solidFill>
              <a:schemeClr val="accent1">
                <a:alpha val="0"/>
              </a:schemeClr>
            </a:solidFill>
          </a:ln>
          <a:solidFill>
            <a:schemeClr val="tx1"/>
          </a:solidFill>
          <a:latin typeface="+mn-lt"/>
          <a:ea typeface="+mn-ea"/>
          <a:cs typeface="+mn-cs"/>
        </a:defRPr>
      </a:lvl3pPr>
      <a:lvl4pPr marL="285750" indent="-285750" algn="l" defTabSz="1247775" rtl="0" eaLnBrk="0" fontAlgn="base" latinLnBrk="1" hangingPunct="0">
        <a:lnSpc>
          <a:spcPct val="130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1400" kern="1200" spc="-80" baseline="0">
          <a:ln>
            <a:solidFill>
              <a:schemeClr val="accent1">
                <a:alpha val="0"/>
              </a:schemeClr>
            </a:solidFill>
          </a:ln>
          <a:solidFill>
            <a:schemeClr val="tx1"/>
          </a:solidFill>
          <a:latin typeface="+mn-lt"/>
          <a:ea typeface="+mn-ea"/>
          <a:cs typeface="+mn-cs"/>
        </a:defRPr>
      </a:lvl4pPr>
      <a:lvl5pPr marL="285750" indent="-285750" algn="l" defTabSz="1247775" rtl="0" eaLnBrk="0" fontAlgn="base" latinLnBrk="1" hangingPunct="0">
        <a:lnSpc>
          <a:spcPct val="130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1400" kern="1200" spc="-80" baseline="0">
          <a:ln>
            <a:solidFill>
              <a:schemeClr val="accent1">
                <a:alpha val="0"/>
              </a:schemeClr>
            </a:solidFill>
          </a:ln>
          <a:solidFill>
            <a:schemeClr val="tx1"/>
          </a:solidFill>
          <a:latin typeface="+mn-lt"/>
          <a:ea typeface="+mn-ea"/>
          <a:cs typeface="+mn-cs"/>
        </a:defRPr>
      </a:lvl5pPr>
      <a:lvl6pPr marL="3434189" indent="-312199" algn="l" defTabSz="1248796" rtl="0" eaLnBrk="1" latinLnBrk="1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058587" indent="-312199" algn="l" defTabSz="1248796" rtl="0" eaLnBrk="1" latinLnBrk="1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682985" indent="-312199" algn="l" defTabSz="1248796" rtl="0" eaLnBrk="1" latinLnBrk="1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307383" indent="-312199" algn="l" defTabSz="1248796" rtl="0" eaLnBrk="1" latinLnBrk="1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48796" rtl="0" eaLnBrk="1" latinLnBrk="1" hangingPunct="1">
        <a:defRPr sz="2500" kern="1200">
          <a:solidFill>
            <a:schemeClr val="tx1"/>
          </a:solidFill>
          <a:latin typeface="+mn-lt"/>
          <a:ea typeface="+mn-ea"/>
          <a:cs typeface="+mn-cs"/>
        </a:defRPr>
      </a:lvl1pPr>
      <a:lvl2pPr marL="624398" algn="l" defTabSz="1248796" rtl="0" eaLnBrk="1" latinLnBrk="1" hangingPunct="1">
        <a:defRPr sz="2500" kern="1200">
          <a:solidFill>
            <a:schemeClr val="tx1"/>
          </a:solidFill>
          <a:latin typeface="+mn-lt"/>
          <a:ea typeface="+mn-ea"/>
          <a:cs typeface="+mn-cs"/>
        </a:defRPr>
      </a:lvl2pPr>
      <a:lvl3pPr marL="1248796" algn="l" defTabSz="1248796" rtl="0" eaLnBrk="1" latinLnBrk="1" hangingPunct="1">
        <a:defRPr sz="2500" kern="1200">
          <a:solidFill>
            <a:schemeClr val="tx1"/>
          </a:solidFill>
          <a:latin typeface="+mn-lt"/>
          <a:ea typeface="+mn-ea"/>
          <a:cs typeface="+mn-cs"/>
        </a:defRPr>
      </a:lvl3pPr>
      <a:lvl4pPr marL="1873194" algn="l" defTabSz="1248796" rtl="0" eaLnBrk="1" latinLnBrk="1" hangingPunct="1">
        <a:defRPr sz="2500" kern="1200">
          <a:solidFill>
            <a:schemeClr val="tx1"/>
          </a:solidFill>
          <a:latin typeface="+mn-lt"/>
          <a:ea typeface="+mn-ea"/>
          <a:cs typeface="+mn-cs"/>
        </a:defRPr>
      </a:lvl4pPr>
      <a:lvl5pPr marL="2497592" algn="l" defTabSz="1248796" rtl="0" eaLnBrk="1" latinLnBrk="1" hangingPunct="1">
        <a:defRPr sz="2500" kern="1200">
          <a:solidFill>
            <a:schemeClr val="tx1"/>
          </a:solidFill>
          <a:latin typeface="+mn-lt"/>
          <a:ea typeface="+mn-ea"/>
          <a:cs typeface="+mn-cs"/>
        </a:defRPr>
      </a:lvl5pPr>
      <a:lvl6pPr marL="3121990" algn="l" defTabSz="1248796" rtl="0" eaLnBrk="1" latinLnBrk="1" hangingPunct="1">
        <a:defRPr sz="2500" kern="1200">
          <a:solidFill>
            <a:schemeClr val="tx1"/>
          </a:solidFill>
          <a:latin typeface="+mn-lt"/>
          <a:ea typeface="+mn-ea"/>
          <a:cs typeface="+mn-cs"/>
        </a:defRPr>
      </a:lvl6pPr>
      <a:lvl7pPr marL="3746388" algn="l" defTabSz="1248796" rtl="0" eaLnBrk="1" latinLnBrk="1" hangingPunct="1">
        <a:defRPr sz="2500" kern="1200">
          <a:solidFill>
            <a:schemeClr val="tx1"/>
          </a:solidFill>
          <a:latin typeface="+mn-lt"/>
          <a:ea typeface="+mn-ea"/>
          <a:cs typeface="+mn-cs"/>
        </a:defRPr>
      </a:lvl7pPr>
      <a:lvl8pPr marL="4370786" algn="l" defTabSz="1248796" rtl="0" eaLnBrk="1" latinLnBrk="1" hangingPunct="1">
        <a:defRPr sz="2500" kern="1200">
          <a:solidFill>
            <a:schemeClr val="tx1"/>
          </a:solidFill>
          <a:latin typeface="+mn-lt"/>
          <a:ea typeface="+mn-ea"/>
          <a:cs typeface="+mn-cs"/>
        </a:defRPr>
      </a:lvl8pPr>
      <a:lvl9pPr marL="4995184" algn="l" defTabSz="1248796" rtl="0" eaLnBrk="1" latinLnBrk="1" hangingPunct="1">
        <a:defRPr sz="2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81" userDrawn="1">
          <p15:clr>
            <a:srgbClr val="F26B43"/>
          </p15:clr>
        </p15:guide>
        <p15:guide id="2" pos="3368" userDrawn="1">
          <p15:clr>
            <a:srgbClr val="F26B43"/>
          </p15:clr>
        </p15:guide>
        <p15:guide id="3" pos="193" userDrawn="1">
          <p15:clr>
            <a:srgbClr val="F26B43"/>
          </p15:clr>
        </p15:guide>
        <p15:guide id="4" pos="6543" userDrawn="1">
          <p15:clr>
            <a:srgbClr val="F26B43"/>
          </p15:clr>
        </p15:guide>
        <p15:guide id="7" orient="horz" pos="204" userDrawn="1">
          <p15:clr>
            <a:srgbClr val="F26B43"/>
          </p15:clr>
        </p15:guide>
        <p15:guide id="8" orient="horz" pos="455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4" Type="http://schemas.microsoft.com/office/2007/relationships/hdphoto" Target="../media/hdphoto1.wdp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99000">
              <a:schemeClr val="tx1">
                <a:lumMod val="75000"/>
                <a:lumOff val="25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3"/>
          <p:cNvSpPr>
            <a:spLocks noGrp="1"/>
          </p:cNvSpPr>
          <p:nvPr>
            <p:ph type="pic" sz="quarter" idx="14"/>
          </p:nvPr>
        </p:nvSpPr>
        <p:spPr>
          <a:blipFill dpi="0" rotWithShape="1">
            <a:blip r:embed="rId3">
              <a:alphaModFix amt="57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</p:spPr>
      </p:sp>
      <p:sp>
        <p:nvSpPr>
          <p:cNvPr id="21" name="텍스트 개체 틀 20">
            <a:extLst>
              <a:ext uri="{FF2B5EF4-FFF2-40B4-BE49-F238E27FC236}">
                <a16:creationId xmlns:a16="http://schemas.microsoft.com/office/drawing/2014/main" id="{557E1D28-ACAE-4629-B0F9-B5D601DCF17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algn="l"/>
            <a:r>
              <a:rPr lang="en-US" altLang="ko-KR" sz="9600" dirty="0"/>
              <a:t>Linux system</a:t>
            </a:r>
          </a:p>
          <a:p>
            <a:pPr algn="l"/>
            <a:r>
              <a:rPr lang="en-US" altLang="ko-KR" sz="8000" dirty="0"/>
              <a:t>TERM PROJECT</a:t>
            </a:r>
            <a:endParaRPr lang="ko-KR" altLang="en-US" sz="8000" dirty="0"/>
          </a:p>
        </p:txBody>
      </p:sp>
      <p:sp>
        <p:nvSpPr>
          <p:cNvPr id="18" name="텍스트 개체 틀 17">
            <a:extLst>
              <a:ext uri="{FF2B5EF4-FFF2-40B4-BE49-F238E27FC236}">
                <a16:creationId xmlns:a16="http://schemas.microsoft.com/office/drawing/2014/main" id="{23871166-2721-45BE-87F5-512590456F5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4597" y="2068731"/>
            <a:ext cx="1413751" cy="343748"/>
          </a:xfrm>
        </p:spPr>
        <p:txBody>
          <a:bodyPr/>
          <a:lstStyle/>
          <a:p>
            <a:pPr algn="dist"/>
            <a:r>
              <a:rPr lang="en-US" altLang="ko-KR" dirty="0"/>
              <a:t>TEAM 3</a:t>
            </a:r>
            <a:endParaRPr lang="ko-KR" altLang="en-US" dirty="0"/>
          </a:p>
        </p:txBody>
      </p:sp>
      <p:sp>
        <p:nvSpPr>
          <p:cNvPr id="22" name="텍스트 개체 틀 21">
            <a:extLst>
              <a:ext uri="{FF2B5EF4-FFF2-40B4-BE49-F238E27FC236}">
                <a16:creationId xmlns:a16="http://schemas.microsoft.com/office/drawing/2014/main" id="{FE17D8FA-86A4-47E6-B097-DA6F80B9608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고은진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구경민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rPr>
              <a:t>민준홍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노희상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 박현우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384645F5-8B86-46D5-B4EB-99D495A0BDF1}"/>
              </a:ext>
            </a:extLst>
          </p:cNvPr>
          <p:cNvCxnSpPr>
            <a:cxnSpLocks/>
          </p:cNvCxnSpPr>
          <p:nvPr/>
        </p:nvCxnSpPr>
        <p:spPr>
          <a:xfrm>
            <a:off x="2326556" y="2258938"/>
            <a:ext cx="8060459" cy="0"/>
          </a:xfrm>
          <a:prstGeom prst="line">
            <a:avLst/>
          </a:prstGeom>
          <a:ln w="19050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텍스트 개체 틀 27">
            <a:extLst>
              <a:ext uri="{FF2B5EF4-FFF2-40B4-BE49-F238E27FC236}">
                <a16:creationId xmlns:a16="http://schemas.microsoft.com/office/drawing/2014/main" id="{6A5E150F-F9C8-48BA-BFB7-ACC6CDE61A1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DESIGN.</a:t>
            </a:r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08C0A0D1-15E4-4284-9260-CB529B57F95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02</a:t>
            </a:r>
            <a:endParaRPr lang="ko-KR" altLang="en-US" dirty="0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FCA77675-2092-490F-B5FA-23DDEBB2418C}"/>
              </a:ext>
            </a:extLst>
          </p:cNvPr>
          <p:cNvCxnSpPr>
            <a:cxnSpLocks/>
          </p:cNvCxnSpPr>
          <p:nvPr/>
        </p:nvCxnSpPr>
        <p:spPr>
          <a:xfrm>
            <a:off x="5058668" y="2464751"/>
            <a:ext cx="580132" cy="0"/>
          </a:xfrm>
          <a:prstGeom prst="line">
            <a:avLst/>
          </a:prstGeom>
          <a:ln w="63500" cap="flat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텍스트 개체 틀 6">
            <a:extLst>
              <a:ext uri="{FF2B5EF4-FFF2-40B4-BE49-F238E27FC236}">
                <a16:creationId xmlns:a16="http://schemas.microsoft.com/office/drawing/2014/main" id="{807E4A6B-B46D-421C-ACE9-95CDA7FA7F1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200275" y="4667391"/>
            <a:ext cx="6310162" cy="292207"/>
          </a:xfrm>
        </p:spPr>
        <p:txBody>
          <a:bodyPr lIns="252000" rIns="252000"/>
          <a:lstStyle/>
          <a:p>
            <a:pPr algn="dist"/>
            <a:r>
              <a:rPr lang="en-US" altLang="ko-KR" sz="1200" dirty="0"/>
              <a:t>BRAINSTORMING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2743172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5C6BEB-B770-48B8-BCCA-58CFF740572D}" type="slidenum">
              <a:rPr lang="ko-KR" altLang="en-US" smtClean="0"/>
              <a:pPr/>
              <a:t>11</a:t>
            </a:fld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sz="3200" dirty="0" err="1"/>
              <a:t>Skiplist</a:t>
            </a:r>
            <a:endParaRPr lang="ko-KR" altLang="en-US" sz="3200" dirty="0"/>
          </a:p>
        </p:txBody>
      </p:sp>
      <p:sp>
        <p:nvSpPr>
          <p:cNvPr id="6" name="TextBox 5"/>
          <p:cNvSpPr txBox="1"/>
          <p:nvPr/>
        </p:nvSpPr>
        <p:spPr>
          <a:xfrm>
            <a:off x="1098228" y="2196455"/>
            <a:ext cx="8928992" cy="4770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8" name="텍스트 개체 틀 2"/>
          <p:cNvSpPr txBox="1">
            <a:spLocks/>
          </p:cNvSpPr>
          <p:nvPr/>
        </p:nvSpPr>
        <p:spPr bwMode="auto">
          <a:xfrm>
            <a:off x="2140557" y="5740980"/>
            <a:ext cx="8579010" cy="43912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marL="342900" indent="-342900" algn="l" defTabSz="1248671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ko-KR" altLang="en-US" sz="5400" b="1" kern="1200" spc="-150" baseline="0" dirty="0" smtClean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  <a:cs typeface="+mn-cs"/>
              </a:defRPr>
            </a:lvl1pPr>
            <a:lvl2pPr marL="342900" indent="-342900" algn="l" defTabSz="1248671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lang="ko-KR" altLang="en-US" sz="1600" b="1" kern="1200" spc="-90" baseline="0" dirty="0" smtClean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cs"/>
              </a:defRPr>
            </a:lvl2pPr>
            <a:lvl3pPr marL="285750" indent="-285750" algn="l" defTabSz="1248671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lang="ko-KR" altLang="en-US" sz="1600" b="1" kern="1200" spc="-90" baseline="0" dirty="0" smtClean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cs"/>
              </a:defRPr>
            </a:lvl3pPr>
            <a:lvl4pPr marL="285750" indent="-285750" algn="l" defTabSz="1248671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lang="ko-KR" altLang="en-US" sz="1600" b="1" kern="1200" spc="-90" baseline="0" dirty="0" smtClean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cs"/>
              </a:defRPr>
            </a:lvl4pPr>
            <a:lvl5pPr marL="285750" indent="-285750" algn="l" defTabSz="1248671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lang="ko-KR" altLang="en-US" sz="1600" b="1" kern="1200" spc="-90" baseline="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cs"/>
              </a:defRPr>
            </a:lvl5pPr>
            <a:lvl6pPr marL="3434189" indent="-312199" algn="l" defTabSz="124879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058587" indent="-312199" algn="l" defTabSz="124879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682985" indent="-312199" algn="l" defTabSz="124879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307383" indent="-312199" algn="l" defTabSz="124879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endParaRPr lang="en-US" sz="4400" dirty="0"/>
          </a:p>
        </p:txBody>
      </p:sp>
      <p:pic>
        <p:nvPicPr>
          <p:cNvPr id="2052" name="Picture 4" descr="Search inside Sorted Skip List to find entity number 14 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697" y="3996655"/>
            <a:ext cx="7138850" cy="2855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텍스트 개체 틀 2"/>
          <p:cNvSpPr txBox="1">
            <a:spLocks/>
          </p:cNvSpPr>
          <p:nvPr/>
        </p:nvSpPr>
        <p:spPr bwMode="auto">
          <a:xfrm>
            <a:off x="810196" y="1256455"/>
            <a:ext cx="8579010" cy="25462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marL="342900" indent="-342900" algn="l" defTabSz="1248671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ko-KR" altLang="en-US" sz="5400" b="1" kern="1200" spc="-150" baseline="0" dirty="0" smtClean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  <a:cs typeface="+mn-cs"/>
              </a:defRPr>
            </a:lvl1pPr>
            <a:lvl2pPr marL="342900" indent="-342900" algn="l" defTabSz="1248671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lang="ko-KR" altLang="en-US" sz="1600" b="1" kern="1200" spc="-90" baseline="0" dirty="0" smtClean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cs"/>
              </a:defRPr>
            </a:lvl2pPr>
            <a:lvl3pPr marL="285750" indent="-285750" algn="l" defTabSz="1248671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lang="ko-KR" altLang="en-US" sz="1600" b="1" kern="1200" spc="-90" baseline="0" dirty="0" smtClean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cs"/>
              </a:defRPr>
            </a:lvl3pPr>
            <a:lvl4pPr marL="285750" indent="-285750" algn="l" defTabSz="1248671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lang="ko-KR" altLang="en-US" sz="1600" b="1" kern="1200" spc="-90" baseline="0" dirty="0" smtClean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cs"/>
              </a:defRPr>
            </a:lvl4pPr>
            <a:lvl5pPr marL="285750" indent="-285750" algn="l" defTabSz="1248671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lang="ko-KR" altLang="en-US" sz="1600" b="1" kern="1200" spc="-90" baseline="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cs"/>
              </a:defRPr>
            </a:lvl5pPr>
            <a:lvl6pPr marL="3434189" indent="-312199" algn="l" defTabSz="124879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058587" indent="-312199" algn="l" defTabSz="124879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682985" indent="-312199" algn="l" defTabSz="124879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307383" indent="-312199" algn="l" defTabSz="124879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Make six layer using probability distribution. </a:t>
            </a:r>
          </a:p>
        </p:txBody>
      </p:sp>
      <p:sp>
        <p:nvSpPr>
          <p:cNvPr id="9" name="텍스트 개체 틀 2"/>
          <p:cNvSpPr txBox="1">
            <a:spLocks/>
          </p:cNvSpPr>
          <p:nvPr/>
        </p:nvSpPr>
        <p:spPr bwMode="auto">
          <a:xfrm>
            <a:off x="810196" y="1660961"/>
            <a:ext cx="9298842" cy="36752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marL="342900" indent="-342900" algn="l" defTabSz="1248671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ko-KR" altLang="en-US" sz="5400" b="1" kern="1200" spc="-150" baseline="0" dirty="0" smtClean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  <a:cs typeface="+mn-cs"/>
              </a:defRPr>
            </a:lvl1pPr>
            <a:lvl2pPr marL="342900" indent="-342900" algn="l" defTabSz="1248671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lang="ko-KR" altLang="en-US" sz="1600" b="1" kern="1200" spc="-90" baseline="0" dirty="0" smtClean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cs"/>
              </a:defRPr>
            </a:lvl2pPr>
            <a:lvl3pPr marL="285750" indent="-285750" algn="l" defTabSz="1248671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lang="ko-KR" altLang="en-US" sz="1600" b="1" kern="1200" spc="-90" baseline="0" dirty="0" smtClean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cs"/>
              </a:defRPr>
            </a:lvl3pPr>
            <a:lvl4pPr marL="285750" indent="-285750" algn="l" defTabSz="1248671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lang="ko-KR" altLang="en-US" sz="1600" b="1" kern="1200" spc="-90" baseline="0" dirty="0" smtClean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cs"/>
              </a:defRPr>
            </a:lvl4pPr>
            <a:lvl5pPr marL="285750" indent="-285750" algn="l" defTabSz="1248671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lang="ko-KR" altLang="en-US" sz="1600" b="1" kern="1200" spc="-90" baseline="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cs"/>
              </a:defRPr>
            </a:lvl5pPr>
            <a:lvl6pPr marL="3434189" indent="-312199" algn="l" defTabSz="124879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058587" indent="-312199" algn="l" defTabSz="124879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682985" indent="-312199" algn="l" defTabSz="124879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307383" indent="-312199" algn="l" defTabSz="124879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/>
              <a:t>The ratio </a:t>
            </a:r>
            <a:r>
              <a:rPr lang="en-US" sz="3200" dirty="0"/>
              <a:t>of </a:t>
            </a:r>
            <a:r>
              <a:rPr lang="en-US" sz="3200" dirty="0" err="1"/>
              <a:t>i</a:t>
            </a:r>
            <a:r>
              <a:rPr lang="en-US" sz="3200" dirty="0"/>
              <a:t>- layer is   (½)^</a:t>
            </a:r>
            <a:r>
              <a:rPr lang="en-US" sz="3200" dirty="0" err="1"/>
              <a:t>i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7704365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5C6BEB-B770-48B8-BCCA-58CFF740572D}" type="slidenum">
              <a:rPr lang="ko-KR" altLang="en-US" smtClean="0"/>
              <a:pPr/>
              <a:t>12</a:t>
            </a:fld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sz="3200" dirty="0" err="1"/>
              <a:t>Skiplist</a:t>
            </a:r>
            <a:r>
              <a:rPr lang="en-US" altLang="ko-KR" sz="3200" dirty="0"/>
              <a:t> with thread</a:t>
            </a:r>
            <a:endParaRPr lang="ko-KR" altLang="en-US" sz="3200" dirty="0"/>
          </a:p>
        </p:txBody>
      </p:sp>
      <p:sp>
        <p:nvSpPr>
          <p:cNvPr id="6" name="TextBox 5"/>
          <p:cNvSpPr txBox="1"/>
          <p:nvPr/>
        </p:nvSpPr>
        <p:spPr>
          <a:xfrm>
            <a:off x="1098228" y="2196455"/>
            <a:ext cx="8928992" cy="4770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8" name="텍스트 개체 틀 2"/>
          <p:cNvSpPr txBox="1">
            <a:spLocks/>
          </p:cNvSpPr>
          <p:nvPr/>
        </p:nvSpPr>
        <p:spPr bwMode="auto">
          <a:xfrm>
            <a:off x="2140557" y="5740980"/>
            <a:ext cx="8579010" cy="43912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marL="342900" indent="-342900" algn="l" defTabSz="1248671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ko-KR" altLang="en-US" sz="5400" b="1" kern="1200" spc="-150" baseline="0" dirty="0" smtClean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  <a:cs typeface="+mn-cs"/>
              </a:defRPr>
            </a:lvl1pPr>
            <a:lvl2pPr marL="342900" indent="-342900" algn="l" defTabSz="1248671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lang="ko-KR" altLang="en-US" sz="1600" b="1" kern="1200" spc="-90" baseline="0" dirty="0" smtClean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cs"/>
              </a:defRPr>
            </a:lvl2pPr>
            <a:lvl3pPr marL="285750" indent="-285750" algn="l" defTabSz="1248671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lang="ko-KR" altLang="en-US" sz="1600" b="1" kern="1200" spc="-90" baseline="0" dirty="0" smtClean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cs"/>
              </a:defRPr>
            </a:lvl3pPr>
            <a:lvl4pPr marL="285750" indent="-285750" algn="l" defTabSz="1248671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lang="ko-KR" altLang="en-US" sz="1600" b="1" kern="1200" spc="-90" baseline="0" dirty="0" smtClean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cs"/>
              </a:defRPr>
            </a:lvl4pPr>
            <a:lvl5pPr marL="285750" indent="-285750" algn="l" defTabSz="1248671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lang="ko-KR" altLang="en-US" sz="1600" b="1" kern="1200" spc="-90" baseline="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cs"/>
              </a:defRPr>
            </a:lvl5pPr>
            <a:lvl6pPr marL="3434189" indent="-312199" algn="l" defTabSz="124879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058587" indent="-312199" algn="l" defTabSz="124879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682985" indent="-312199" algn="l" defTabSz="124879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307383" indent="-312199" algn="l" defTabSz="124879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endParaRPr lang="en-US" sz="4400" dirty="0"/>
          </a:p>
        </p:txBody>
      </p:sp>
      <p:pic>
        <p:nvPicPr>
          <p:cNvPr id="10" name="Picture 4" descr="Search inside Sorted Skip List to find entity number 14 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9437" y="5436815"/>
            <a:ext cx="4333665" cy="1733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Search inside Sorted Skip List to find entity number 14 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9437" y="3481424"/>
            <a:ext cx="4333665" cy="1733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Search inside Sorted Skip List to find entity number 14 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9437" y="1496845"/>
            <a:ext cx="4333665" cy="1733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954212" y="3664081"/>
            <a:ext cx="1944216" cy="136815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Entry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14" name="직선 화살표 연결선 13"/>
          <p:cNvCxnSpPr>
            <a:stCxn id="4" idx="3"/>
            <a:endCxn id="12" idx="1"/>
          </p:cNvCxnSpPr>
          <p:nvPr/>
        </p:nvCxnSpPr>
        <p:spPr>
          <a:xfrm>
            <a:off x="2898428" y="4348157"/>
            <a:ext cx="2721009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꺾인 연결선 16"/>
          <p:cNvCxnSpPr>
            <a:stCxn id="4" idx="3"/>
            <a:endCxn id="13" idx="1"/>
          </p:cNvCxnSpPr>
          <p:nvPr/>
        </p:nvCxnSpPr>
        <p:spPr>
          <a:xfrm flipV="1">
            <a:off x="2898428" y="2363579"/>
            <a:ext cx="2721009" cy="1984578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꺾인 연결선 18"/>
          <p:cNvCxnSpPr>
            <a:stCxn id="4" idx="3"/>
            <a:endCxn id="10" idx="1"/>
          </p:cNvCxnSpPr>
          <p:nvPr/>
        </p:nvCxnSpPr>
        <p:spPr>
          <a:xfrm>
            <a:off x="2898428" y="4348157"/>
            <a:ext cx="2721009" cy="1955392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58446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5C6BEB-B770-48B8-BCCA-58CFF740572D}" type="slidenum">
              <a:rPr lang="ko-KR" altLang="en-US" smtClean="0"/>
              <a:pPr/>
              <a:t>13</a:t>
            </a:fld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sz="3200" dirty="0"/>
              <a:t>Linked lists with tread.</a:t>
            </a:r>
            <a:endParaRPr lang="ko-KR" altLang="en-US" sz="3200" dirty="0"/>
          </a:p>
        </p:txBody>
      </p:sp>
      <p:sp>
        <p:nvSpPr>
          <p:cNvPr id="6" name="TextBox 5"/>
          <p:cNvSpPr txBox="1"/>
          <p:nvPr/>
        </p:nvSpPr>
        <p:spPr>
          <a:xfrm>
            <a:off x="1098228" y="2196455"/>
            <a:ext cx="8928992" cy="4770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8" name="텍스트 개체 틀 2"/>
          <p:cNvSpPr txBox="1">
            <a:spLocks/>
          </p:cNvSpPr>
          <p:nvPr/>
        </p:nvSpPr>
        <p:spPr bwMode="auto">
          <a:xfrm>
            <a:off x="2140557" y="5740980"/>
            <a:ext cx="8579010" cy="43912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marL="342900" indent="-342900" algn="l" defTabSz="1248671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ko-KR" altLang="en-US" sz="5400" b="1" kern="1200" spc="-150" baseline="0" dirty="0" smtClean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  <a:cs typeface="+mn-cs"/>
              </a:defRPr>
            </a:lvl1pPr>
            <a:lvl2pPr marL="342900" indent="-342900" algn="l" defTabSz="1248671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lang="ko-KR" altLang="en-US" sz="1600" b="1" kern="1200" spc="-90" baseline="0" dirty="0" smtClean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cs"/>
              </a:defRPr>
            </a:lvl2pPr>
            <a:lvl3pPr marL="285750" indent="-285750" algn="l" defTabSz="1248671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lang="ko-KR" altLang="en-US" sz="1600" b="1" kern="1200" spc="-90" baseline="0" dirty="0" smtClean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cs"/>
              </a:defRPr>
            </a:lvl3pPr>
            <a:lvl4pPr marL="285750" indent="-285750" algn="l" defTabSz="1248671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lang="ko-KR" altLang="en-US" sz="1600" b="1" kern="1200" spc="-90" baseline="0" dirty="0" smtClean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cs"/>
              </a:defRPr>
            </a:lvl4pPr>
            <a:lvl5pPr marL="285750" indent="-285750" algn="l" defTabSz="1248671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lang="ko-KR" altLang="en-US" sz="1600" b="1" kern="1200" spc="-90" baseline="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cs"/>
              </a:defRPr>
            </a:lvl5pPr>
            <a:lvl6pPr marL="3434189" indent="-312199" algn="l" defTabSz="124879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058587" indent="-312199" algn="l" defTabSz="124879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682985" indent="-312199" algn="l" defTabSz="124879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307383" indent="-312199" algn="l" defTabSz="124879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endParaRPr lang="en-US" sz="4400" dirty="0"/>
          </a:p>
        </p:txBody>
      </p:sp>
      <p:grpSp>
        <p:nvGrpSpPr>
          <p:cNvPr id="10" name="그룹 9"/>
          <p:cNvGrpSpPr/>
          <p:nvPr/>
        </p:nvGrpSpPr>
        <p:grpSpPr>
          <a:xfrm>
            <a:off x="2538388" y="1498943"/>
            <a:ext cx="4772025" cy="2514902"/>
            <a:chOff x="522164" y="3154731"/>
            <a:chExt cx="4772025" cy="2514902"/>
          </a:xfrm>
        </p:grpSpPr>
        <p:pic>
          <p:nvPicPr>
            <p:cNvPr id="4098" name="Picture 2" descr="https://2.bp.blogspot.com/-7rL_Zna4_ZA/W6EL2ubIhRI/AAAAAAAACrY/CS648Pir3lMJzQ5uf5g3XiSMvOLBkvdeACLcBGAs/s1600/Untitled%2BDiagram-2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2164" y="3564607"/>
              <a:ext cx="4772025" cy="21050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오른쪽 화살표 3"/>
            <p:cNvSpPr/>
            <p:nvPr/>
          </p:nvSpPr>
          <p:spPr>
            <a:xfrm>
              <a:off x="1674292" y="3154731"/>
              <a:ext cx="1224136" cy="265860"/>
            </a:xfrm>
            <a:prstGeom prst="rightArrow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오른쪽 화살표 8"/>
            <p:cNvSpPr/>
            <p:nvPr/>
          </p:nvSpPr>
          <p:spPr>
            <a:xfrm>
              <a:off x="3690516" y="3154731"/>
              <a:ext cx="1224136" cy="265860"/>
            </a:xfrm>
            <a:prstGeom prst="rightArrow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3762524" y="4750638"/>
            <a:ext cx="5904656" cy="1944216"/>
            <a:chOff x="208303" y="1915871"/>
            <a:chExt cx="9818917" cy="4601064"/>
          </a:xfrm>
        </p:grpSpPr>
        <p:grpSp>
          <p:nvGrpSpPr>
            <p:cNvPr id="30" name="그룹 29"/>
            <p:cNvGrpSpPr/>
            <p:nvPr/>
          </p:nvGrpSpPr>
          <p:grpSpPr>
            <a:xfrm>
              <a:off x="2682404" y="1915871"/>
              <a:ext cx="7344816" cy="4601064"/>
              <a:chOff x="1098228" y="1915871"/>
              <a:chExt cx="8928992" cy="4579823"/>
            </a:xfrm>
          </p:grpSpPr>
          <p:sp>
            <p:nvSpPr>
              <p:cNvPr id="35" name="TextBox 34"/>
              <p:cNvSpPr txBox="1"/>
              <p:nvPr/>
            </p:nvSpPr>
            <p:spPr>
              <a:xfrm>
                <a:off x="1098228" y="2196455"/>
                <a:ext cx="8928992" cy="4770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endParaRPr lang="ko-KR" altLang="en-US" dirty="0"/>
              </a:p>
            </p:txBody>
          </p:sp>
          <p:sp>
            <p:nvSpPr>
              <p:cNvPr id="36" name="직사각형 35"/>
              <p:cNvSpPr/>
              <p:nvPr/>
            </p:nvSpPr>
            <p:spPr>
              <a:xfrm>
                <a:off x="1314252" y="1915871"/>
                <a:ext cx="2592288" cy="115212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tx1"/>
                    </a:solidFill>
                  </a:rPr>
                  <a:t>Head1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37" name="직선 화살표 연결선 36"/>
              <p:cNvCxnSpPr/>
              <p:nvPr/>
            </p:nvCxnSpPr>
            <p:spPr>
              <a:xfrm>
                <a:off x="3906540" y="2491935"/>
                <a:ext cx="1368152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" name="직사각형 37"/>
              <p:cNvSpPr/>
              <p:nvPr/>
            </p:nvSpPr>
            <p:spPr>
              <a:xfrm>
                <a:off x="5292799" y="1915871"/>
                <a:ext cx="4158356" cy="115212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tx1"/>
                    </a:solidFill>
                  </a:rPr>
                  <a:t>Linked list1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1098228" y="3911764"/>
                <a:ext cx="8928992" cy="4770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endParaRPr lang="ko-KR" altLang="en-US" dirty="0"/>
              </a:p>
            </p:txBody>
          </p:sp>
          <p:sp>
            <p:nvSpPr>
              <p:cNvPr id="40" name="직사각형 39"/>
              <p:cNvSpPr/>
              <p:nvPr/>
            </p:nvSpPr>
            <p:spPr>
              <a:xfrm>
                <a:off x="1314252" y="3631180"/>
                <a:ext cx="2592288" cy="115212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tx1"/>
                    </a:solidFill>
                  </a:rPr>
                  <a:t>Head3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41" name="직선 화살표 연결선 40"/>
              <p:cNvCxnSpPr/>
              <p:nvPr/>
            </p:nvCxnSpPr>
            <p:spPr>
              <a:xfrm>
                <a:off x="3906540" y="4207244"/>
                <a:ext cx="1368152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" name="직사각형 41"/>
              <p:cNvSpPr/>
              <p:nvPr/>
            </p:nvSpPr>
            <p:spPr>
              <a:xfrm>
                <a:off x="5292800" y="3631180"/>
                <a:ext cx="4158356" cy="115212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tx1"/>
                    </a:solidFill>
                  </a:rPr>
                  <a:t>Linked list2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1098228" y="5624150"/>
                <a:ext cx="8928992" cy="4770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endParaRPr lang="ko-KR" altLang="en-US" dirty="0"/>
              </a:p>
            </p:txBody>
          </p:sp>
          <p:sp>
            <p:nvSpPr>
              <p:cNvPr id="44" name="직사각형 43"/>
              <p:cNvSpPr/>
              <p:nvPr/>
            </p:nvSpPr>
            <p:spPr>
              <a:xfrm>
                <a:off x="1314252" y="5343566"/>
                <a:ext cx="2592288" cy="115212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tx1"/>
                    </a:solidFill>
                  </a:rPr>
                  <a:t>Head3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45" name="직선 화살표 연결선 44"/>
              <p:cNvCxnSpPr/>
              <p:nvPr/>
            </p:nvCxnSpPr>
            <p:spPr>
              <a:xfrm>
                <a:off x="3906540" y="5919630"/>
                <a:ext cx="1368152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직사각형 45"/>
              <p:cNvSpPr/>
              <p:nvPr/>
            </p:nvSpPr>
            <p:spPr>
              <a:xfrm>
                <a:off x="5292800" y="5343566"/>
                <a:ext cx="4158356" cy="115212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tx1"/>
                    </a:solidFill>
                  </a:rPr>
                  <a:t>Linked list3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1" name="직사각형 30"/>
            <p:cNvSpPr/>
            <p:nvPr/>
          </p:nvSpPr>
          <p:spPr>
            <a:xfrm>
              <a:off x="208303" y="3639136"/>
              <a:ext cx="1932254" cy="115747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Entry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32" name="꺾인 연결선 31"/>
            <p:cNvCxnSpPr>
              <a:stCxn id="31" idx="3"/>
              <a:endCxn id="44" idx="1"/>
            </p:cNvCxnSpPr>
            <p:nvPr/>
          </p:nvCxnSpPr>
          <p:spPr>
            <a:xfrm>
              <a:off x="2140557" y="4217872"/>
              <a:ext cx="719544" cy="1720327"/>
            </a:xfrm>
            <a:prstGeom prst="bentConnector3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꺾인 연결선 32"/>
            <p:cNvCxnSpPr>
              <a:stCxn id="31" idx="3"/>
              <a:endCxn id="36" idx="1"/>
            </p:cNvCxnSpPr>
            <p:nvPr/>
          </p:nvCxnSpPr>
          <p:spPr>
            <a:xfrm flipV="1">
              <a:off x="2140557" y="2494607"/>
              <a:ext cx="719544" cy="1723265"/>
            </a:xfrm>
            <a:prstGeom prst="bentConnector3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화살표 연결선 33"/>
            <p:cNvCxnSpPr>
              <a:stCxn id="31" idx="3"/>
              <a:endCxn id="40" idx="1"/>
            </p:cNvCxnSpPr>
            <p:nvPr/>
          </p:nvCxnSpPr>
          <p:spPr>
            <a:xfrm>
              <a:off x="2140557" y="4217872"/>
              <a:ext cx="719544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오른쪽 화살표 46"/>
          <p:cNvSpPr/>
          <p:nvPr/>
        </p:nvSpPr>
        <p:spPr>
          <a:xfrm>
            <a:off x="1602284" y="4856671"/>
            <a:ext cx="1224136" cy="265860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9" name="오른쪽 화살표 48"/>
          <p:cNvSpPr/>
          <p:nvPr/>
        </p:nvSpPr>
        <p:spPr>
          <a:xfrm>
            <a:off x="1602284" y="5597930"/>
            <a:ext cx="1224136" cy="265860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0" name="오른쪽 화살표 49"/>
          <p:cNvSpPr/>
          <p:nvPr/>
        </p:nvSpPr>
        <p:spPr>
          <a:xfrm>
            <a:off x="1602284" y="6261526"/>
            <a:ext cx="1224136" cy="265860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76621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텍스트 개체 틀 27">
            <a:extLst>
              <a:ext uri="{FF2B5EF4-FFF2-40B4-BE49-F238E27FC236}">
                <a16:creationId xmlns:a16="http://schemas.microsoft.com/office/drawing/2014/main" id="{6A5E150F-F9C8-48BA-BFB7-ACC6CDE61A1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ATTEMPT.</a:t>
            </a:r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08C0A0D1-15E4-4284-9260-CB529B57F95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FCA77675-2092-490F-B5FA-23DDEBB2418C}"/>
              </a:ext>
            </a:extLst>
          </p:cNvPr>
          <p:cNvCxnSpPr>
            <a:cxnSpLocks/>
          </p:cNvCxnSpPr>
          <p:nvPr/>
        </p:nvCxnSpPr>
        <p:spPr>
          <a:xfrm>
            <a:off x="5058668" y="2464751"/>
            <a:ext cx="580132" cy="0"/>
          </a:xfrm>
          <a:prstGeom prst="line">
            <a:avLst/>
          </a:prstGeom>
          <a:ln w="63500" cap="flat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807E4A6B-B46D-421C-ACE9-95CDA7FA7F1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200275" y="4667391"/>
            <a:ext cx="6310162" cy="292207"/>
          </a:xfrm>
        </p:spPr>
        <p:txBody>
          <a:bodyPr lIns="252000" rIns="252000"/>
          <a:lstStyle/>
          <a:p>
            <a:pPr algn="dist"/>
            <a:r>
              <a:rPr lang="en-US" altLang="ko-KR" sz="1200" dirty="0"/>
              <a:t>IMPLEMENTATION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2104761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5C6BEB-B770-48B8-BCCA-58CFF740572D}" type="slidenum">
              <a:rPr lang="ko-KR" altLang="en-US" smtClean="0"/>
              <a:pPr/>
              <a:t>15</a:t>
            </a:fld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sz="3200" dirty="0" err="1"/>
              <a:t>Skiplist</a:t>
            </a:r>
            <a:r>
              <a:rPr lang="en-US" altLang="ko-KR" sz="3200" dirty="0"/>
              <a:t> and </a:t>
            </a:r>
            <a:r>
              <a:rPr lang="en-US" altLang="ko-KR" sz="3200" dirty="0" err="1"/>
              <a:t>Skiplists</a:t>
            </a:r>
            <a:r>
              <a:rPr lang="en-US" altLang="ko-KR" sz="3200" dirty="0"/>
              <a:t> with tread</a:t>
            </a:r>
            <a:endParaRPr lang="ko-KR" altLang="en-US" sz="3200" dirty="0"/>
          </a:p>
        </p:txBody>
      </p:sp>
      <p:sp>
        <p:nvSpPr>
          <p:cNvPr id="6" name="TextBox 5"/>
          <p:cNvSpPr txBox="1"/>
          <p:nvPr/>
        </p:nvSpPr>
        <p:spPr>
          <a:xfrm>
            <a:off x="1098228" y="2196455"/>
            <a:ext cx="8928992" cy="4770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8" name="텍스트 개체 틀 2"/>
          <p:cNvSpPr txBox="1">
            <a:spLocks/>
          </p:cNvSpPr>
          <p:nvPr/>
        </p:nvSpPr>
        <p:spPr bwMode="auto">
          <a:xfrm>
            <a:off x="2140557" y="5740980"/>
            <a:ext cx="8579010" cy="43912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marL="342900" indent="-342900" algn="l" defTabSz="1248671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ko-KR" altLang="en-US" sz="5400" b="1" kern="1200" spc="-150" baseline="0" dirty="0" smtClean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  <a:cs typeface="+mn-cs"/>
              </a:defRPr>
            </a:lvl1pPr>
            <a:lvl2pPr marL="342900" indent="-342900" algn="l" defTabSz="1248671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lang="ko-KR" altLang="en-US" sz="1600" b="1" kern="1200" spc="-90" baseline="0" dirty="0" smtClean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cs"/>
              </a:defRPr>
            </a:lvl2pPr>
            <a:lvl3pPr marL="285750" indent="-285750" algn="l" defTabSz="1248671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lang="ko-KR" altLang="en-US" sz="1600" b="1" kern="1200" spc="-90" baseline="0" dirty="0" smtClean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cs"/>
              </a:defRPr>
            </a:lvl3pPr>
            <a:lvl4pPr marL="285750" indent="-285750" algn="l" defTabSz="1248671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lang="ko-KR" altLang="en-US" sz="1600" b="1" kern="1200" spc="-90" baseline="0" dirty="0" smtClean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cs"/>
              </a:defRPr>
            </a:lvl4pPr>
            <a:lvl5pPr marL="285750" indent="-285750" algn="l" defTabSz="1248671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lang="ko-KR" altLang="en-US" sz="1600" b="1" kern="1200" spc="-90" baseline="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cs"/>
              </a:defRPr>
            </a:lvl5pPr>
            <a:lvl6pPr marL="3434189" indent="-312199" algn="l" defTabSz="124879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058587" indent="-312199" algn="l" defTabSz="124879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682985" indent="-312199" algn="l" defTabSz="124879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307383" indent="-312199" algn="l" defTabSz="124879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endParaRPr lang="en-US" sz="4400" dirty="0"/>
          </a:p>
        </p:txBody>
      </p:sp>
      <p:sp>
        <p:nvSpPr>
          <p:cNvPr id="7" name="텍스트 개체 틀 2"/>
          <p:cNvSpPr txBox="1">
            <a:spLocks/>
          </p:cNvSpPr>
          <p:nvPr/>
        </p:nvSpPr>
        <p:spPr bwMode="auto">
          <a:xfrm>
            <a:off x="810196" y="1256455"/>
            <a:ext cx="8579010" cy="25462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marL="342900" indent="-342900" algn="l" defTabSz="1248671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ko-KR" altLang="en-US" sz="5400" b="1" kern="1200" spc="-150" baseline="0" dirty="0" smtClean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  <a:cs typeface="+mn-cs"/>
              </a:defRPr>
            </a:lvl1pPr>
            <a:lvl2pPr marL="342900" indent="-342900" algn="l" defTabSz="1248671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lang="ko-KR" altLang="en-US" sz="1600" b="1" kern="1200" spc="-90" baseline="0" dirty="0" smtClean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cs"/>
              </a:defRPr>
            </a:lvl2pPr>
            <a:lvl3pPr marL="285750" indent="-285750" algn="l" defTabSz="1248671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lang="ko-KR" altLang="en-US" sz="1600" b="1" kern="1200" spc="-90" baseline="0" dirty="0" smtClean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cs"/>
              </a:defRPr>
            </a:lvl3pPr>
            <a:lvl4pPr marL="285750" indent="-285750" algn="l" defTabSz="1248671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lang="ko-KR" altLang="en-US" sz="1600" b="1" kern="1200" spc="-90" baseline="0" dirty="0" smtClean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cs"/>
              </a:defRPr>
            </a:lvl4pPr>
            <a:lvl5pPr marL="285750" indent="-285750" algn="l" defTabSz="1248671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lang="ko-KR" altLang="en-US" sz="1600" b="1" kern="1200" spc="-90" baseline="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cs"/>
              </a:defRPr>
            </a:lvl5pPr>
            <a:lvl6pPr marL="3434189" indent="-312199" algn="l" defTabSz="124879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058587" indent="-312199" algn="l" defTabSz="124879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682985" indent="-312199" algn="l" defTabSz="124879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307383" indent="-312199" algn="l" defTabSz="124879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32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1B15481-E642-4F4D-B738-07629BFA96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0251" y="1275470"/>
            <a:ext cx="6438900" cy="603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735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5C6BEB-B770-48B8-BCCA-58CFF740572D}" type="slidenum">
              <a:rPr lang="ko-KR" altLang="en-US" smtClean="0"/>
              <a:pPr/>
              <a:t>16</a:t>
            </a:fld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sz="3200" dirty="0" err="1"/>
              <a:t>Skiplist</a:t>
            </a:r>
            <a:r>
              <a:rPr lang="en-US" altLang="ko-KR" sz="3200" dirty="0"/>
              <a:t> and </a:t>
            </a:r>
            <a:r>
              <a:rPr lang="en-US" altLang="ko-KR" sz="3200" dirty="0" err="1"/>
              <a:t>Skiplists</a:t>
            </a:r>
            <a:r>
              <a:rPr lang="en-US" altLang="ko-KR" sz="3200" dirty="0"/>
              <a:t> with tread</a:t>
            </a:r>
            <a:endParaRPr lang="ko-KR" altLang="en-US" sz="3200" dirty="0"/>
          </a:p>
        </p:txBody>
      </p:sp>
      <p:sp>
        <p:nvSpPr>
          <p:cNvPr id="6" name="TextBox 5"/>
          <p:cNvSpPr txBox="1"/>
          <p:nvPr/>
        </p:nvSpPr>
        <p:spPr>
          <a:xfrm>
            <a:off x="1098228" y="2196455"/>
            <a:ext cx="8928992" cy="4770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8" name="텍스트 개체 틀 2"/>
          <p:cNvSpPr txBox="1">
            <a:spLocks/>
          </p:cNvSpPr>
          <p:nvPr/>
        </p:nvSpPr>
        <p:spPr bwMode="auto">
          <a:xfrm>
            <a:off x="2140557" y="5740980"/>
            <a:ext cx="8579010" cy="43912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marL="342900" indent="-342900" algn="l" defTabSz="1248671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ko-KR" altLang="en-US" sz="5400" b="1" kern="1200" spc="-150" baseline="0" dirty="0" smtClean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  <a:cs typeface="+mn-cs"/>
              </a:defRPr>
            </a:lvl1pPr>
            <a:lvl2pPr marL="342900" indent="-342900" algn="l" defTabSz="1248671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lang="ko-KR" altLang="en-US" sz="1600" b="1" kern="1200" spc="-90" baseline="0" dirty="0" smtClean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cs"/>
              </a:defRPr>
            </a:lvl2pPr>
            <a:lvl3pPr marL="285750" indent="-285750" algn="l" defTabSz="1248671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lang="ko-KR" altLang="en-US" sz="1600" b="1" kern="1200" spc="-90" baseline="0" dirty="0" smtClean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cs"/>
              </a:defRPr>
            </a:lvl3pPr>
            <a:lvl4pPr marL="285750" indent="-285750" algn="l" defTabSz="1248671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lang="ko-KR" altLang="en-US" sz="1600" b="1" kern="1200" spc="-90" baseline="0" dirty="0" smtClean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cs"/>
              </a:defRPr>
            </a:lvl4pPr>
            <a:lvl5pPr marL="285750" indent="-285750" algn="l" defTabSz="1248671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lang="ko-KR" altLang="en-US" sz="1600" b="1" kern="1200" spc="-90" baseline="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cs"/>
              </a:defRPr>
            </a:lvl5pPr>
            <a:lvl6pPr marL="3434189" indent="-312199" algn="l" defTabSz="124879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058587" indent="-312199" algn="l" defTabSz="124879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682985" indent="-312199" algn="l" defTabSz="124879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307383" indent="-312199" algn="l" defTabSz="124879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endParaRPr lang="en-US" sz="4400" dirty="0"/>
          </a:p>
        </p:txBody>
      </p:sp>
      <p:sp>
        <p:nvSpPr>
          <p:cNvPr id="7" name="텍스트 개체 틀 2"/>
          <p:cNvSpPr txBox="1">
            <a:spLocks/>
          </p:cNvSpPr>
          <p:nvPr/>
        </p:nvSpPr>
        <p:spPr bwMode="auto">
          <a:xfrm>
            <a:off x="810196" y="1256455"/>
            <a:ext cx="8579010" cy="25462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marL="342900" indent="-342900" algn="l" defTabSz="1248671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ko-KR" altLang="en-US" sz="5400" b="1" kern="1200" spc="-150" baseline="0" dirty="0" smtClean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  <a:cs typeface="+mn-cs"/>
              </a:defRPr>
            </a:lvl1pPr>
            <a:lvl2pPr marL="342900" indent="-342900" algn="l" defTabSz="1248671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lang="ko-KR" altLang="en-US" sz="1600" b="1" kern="1200" spc="-90" baseline="0" dirty="0" smtClean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cs"/>
              </a:defRPr>
            </a:lvl2pPr>
            <a:lvl3pPr marL="285750" indent="-285750" algn="l" defTabSz="1248671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lang="ko-KR" altLang="en-US" sz="1600" b="1" kern="1200" spc="-90" baseline="0" dirty="0" smtClean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cs"/>
              </a:defRPr>
            </a:lvl3pPr>
            <a:lvl4pPr marL="285750" indent="-285750" algn="l" defTabSz="1248671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lang="ko-KR" altLang="en-US" sz="1600" b="1" kern="1200" spc="-90" baseline="0" dirty="0" smtClean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cs"/>
              </a:defRPr>
            </a:lvl4pPr>
            <a:lvl5pPr marL="285750" indent="-285750" algn="l" defTabSz="1248671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lang="ko-KR" altLang="en-US" sz="1600" b="1" kern="1200" spc="-90" baseline="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cs"/>
              </a:defRPr>
            </a:lvl5pPr>
            <a:lvl6pPr marL="3434189" indent="-312199" algn="l" defTabSz="124879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058587" indent="-312199" algn="l" defTabSz="124879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682985" indent="-312199" algn="l" defTabSz="124879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307383" indent="-312199" algn="l" defTabSz="124879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32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1F81216-EFBF-4893-AC8D-1C78F805A4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6225" y="1404366"/>
            <a:ext cx="7602956" cy="5773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959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5C6BEB-B770-48B8-BCCA-58CFF740572D}" type="slidenum">
              <a:rPr lang="ko-KR" altLang="en-US" smtClean="0"/>
              <a:pPr/>
              <a:t>17</a:t>
            </a:fld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sz="3200" dirty="0" err="1"/>
              <a:t>Skiplist</a:t>
            </a:r>
            <a:r>
              <a:rPr lang="en-US" altLang="ko-KR" sz="3200" dirty="0"/>
              <a:t> and </a:t>
            </a:r>
            <a:r>
              <a:rPr lang="en-US" altLang="ko-KR" sz="3200" dirty="0" err="1"/>
              <a:t>Skiplists</a:t>
            </a:r>
            <a:r>
              <a:rPr lang="en-US" altLang="ko-KR" sz="3200" dirty="0"/>
              <a:t> with tread</a:t>
            </a:r>
            <a:endParaRPr lang="ko-KR" altLang="en-US" sz="3200" dirty="0"/>
          </a:p>
        </p:txBody>
      </p:sp>
      <p:sp>
        <p:nvSpPr>
          <p:cNvPr id="6" name="TextBox 5"/>
          <p:cNvSpPr txBox="1"/>
          <p:nvPr/>
        </p:nvSpPr>
        <p:spPr>
          <a:xfrm>
            <a:off x="1098228" y="2196455"/>
            <a:ext cx="8928992" cy="4770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8" name="텍스트 개체 틀 2"/>
          <p:cNvSpPr txBox="1">
            <a:spLocks/>
          </p:cNvSpPr>
          <p:nvPr/>
        </p:nvSpPr>
        <p:spPr bwMode="auto">
          <a:xfrm>
            <a:off x="2140557" y="5740980"/>
            <a:ext cx="8579010" cy="43912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marL="342900" indent="-342900" algn="l" defTabSz="1248671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ko-KR" altLang="en-US" sz="5400" b="1" kern="1200" spc="-150" baseline="0" dirty="0" smtClean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  <a:cs typeface="+mn-cs"/>
              </a:defRPr>
            </a:lvl1pPr>
            <a:lvl2pPr marL="342900" indent="-342900" algn="l" defTabSz="1248671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lang="ko-KR" altLang="en-US" sz="1600" b="1" kern="1200" spc="-90" baseline="0" dirty="0" smtClean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cs"/>
              </a:defRPr>
            </a:lvl2pPr>
            <a:lvl3pPr marL="285750" indent="-285750" algn="l" defTabSz="1248671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lang="ko-KR" altLang="en-US" sz="1600" b="1" kern="1200" spc="-90" baseline="0" dirty="0" smtClean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cs"/>
              </a:defRPr>
            </a:lvl3pPr>
            <a:lvl4pPr marL="285750" indent="-285750" algn="l" defTabSz="1248671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lang="ko-KR" altLang="en-US" sz="1600" b="1" kern="1200" spc="-90" baseline="0" dirty="0" smtClean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cs"/>
              </a:defRPr>
            </a:lvl4pPr>
            <a:lvl5pPr marL="285750" indent="-285750" algn="l" defTabSz="1248671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lang="ko-KR" altLang="en-US" sz="1600" b="1" kern="1200" spc="-90" baseline="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cs"/>
              </a:defRPr>
            </a:lvl5pPr>
            <a:lvl6pPr marL="3434189" indent="-312199" algn="l" defTabSz="124879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058587" indent="-312199" algn="l" defTabSz="124879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682985" indent="-312199" algn="l" defTabSz="124879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307383" indent="-312199" algn="l" defTabSz="124879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endParaRPr lang="en-US" sz="4400" dirty="0"/>
          </a:p>
        </p:txBody>
      </p:sp>
      <p:sp>
        <p:nvSpPr>
          <p:cNvPr id="7" name="텍스트 개체 틀 2"/>
          <p:cNvSpPr txBox="1">
            <a:spLocks/>
          </p:cNvSpPr>
          <p:nvPr/>
        </p:nvSpPr>
        <p:spPr bwMode="auto">
          <a:xfrm>
            <a:off x="810196" y="1256455"/>
            <a:ext cx="8579010" cy="25462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marL="342900" indent="-342900" algn="l" defTabSz="1248671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ko-KR" altLang="en-US" sz="5400" b="1" kern="1200" spc="-150" baseline="0" dirty="0" smtClean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  <a:cs typeface="+mn-cs"/>
              </a:defRPr>
            </a:lvl1pPr>
            <a:lvl2pPr marL="342900" indent="-342900" algn="l" defTabSz="1248671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lang="ko-KR" altLang="en-US" sz="1600" b="1" kern="1200" spc="-90" baseline="0" dirty="0" smtClean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cs"/>
              </a:defRPr>
            </a:lvl2pPr>
            <a:lvl3pPr marL="285750" indent="-285750" algn="l" defTabSz="1248671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lang="ko-KR" altLang="en-US" sz="1600" b="1" kern="1200" spc="-90" baseline="0" dirty="0" smtClean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cs"/>
              </a:defRPr>
            </a:lvl3pPr>
            <a:lvl4pPr marL="285750" indent="-285750" algn="l" defTabSz="1248671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lang="ko-KR" altLang="en-US" sz="1600" b="1" kern="1200" spc="-90" baseline="0" dirty="0" smtClean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cs"/>
              </a:defRPr>
            </a:lvl4pPr>
            <a:lvl5pPr marL="285750" indent="-285750" algn="l" defTabSz="1248671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lang="ko-KR" altLang="en-US" sz="1600" b="1" kern="1200" spc="-90" baseline="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cs"/>
              </a:defRPr>
            </a:lvl5pPr>
            <a:lvl6pPr marL="3434189" indent="-312199" algn="l" defTabSz="124879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058587" indent="-312199" algn="l" defTabSz="124879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682985" indent="-312199" algn="l" defTabSz="124879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307383" indent="-312199" algn="l" defTabSz="124879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32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B29ED68-66AC-4F33-AB42-16B19F1C3B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8026" y="2522270"/>
            <a:ext cx="6637348" cy="3638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8955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5C6BEB-B770-48B8-BCCA-58CFF740572D}" type="slidenum">
              <a:rPr lang="ko-KR" altLang="en-US" smtClean="0"/>
              <a:pPr/>
              <a:t>18</a:t>
            </a:fld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sz="3200" dirty="0" err="1"/>
              <a:t>Skiplist</a:t>
            </a:r>
            <a:r>
              <a:rPr lang="en-US" altLang="ko-KR" sz="3200" dirty="0"/>
              <a:t> and </a:t>
            </a:r>
            <a:r>
              <a:rPr lang="en-US" altLang="ko-KR" sz="3200" dirty="0" err="1"/>
              <a:t>Skiplists</a:t>
            </a:r>
            <a:r>
              <a:rPr lang="en-US" altLang="ko-KR" sz="3200" dirty="0"/>
              <a:t> with tread</a:t>
            </a:r>
            <a:endParaRPr lang="ko-KR" altLang="en-US" sz="3200" dirty="0"/>
          </a:p>
        </p:txBody>
      </p:sp>
      <p:sp>
        <p:nvSpPr>
          <p:cNvPr id="6" name="TextBox 5"/>
          <p:cNvSpPr txBox="1"/>
          <p:nvPr/>
        </p:nvSpPr>
        <p:spPr>
          <a:xfrm>
            <a:off x="1098228" y="2196455"/>
            <a:ext cx="8928992" cy="4770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8" name="텍스트 개체 틀 2"/>
          <p:cNvSpPr txBox="1">
            <a:spLocks/>
          </p:cNvSpPr>
          <p:nvPr/>
        </p:nvSpPr>
        <p:spPr bwMode="auto">
          <a:xfrm>
            <a:off x="2140557" y="5740980"/>
            <a:ext cx="8579010" cy="43912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marL="342900" indent="-342900" algn="l" defTabSz="1248671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ko-KR" altLang="en-US" sz="5400" b="1" kern="1200" spc="-150" baseline="0" dirty="0" smtClean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  <a:cs typeface="+mn-cs"/>
              </a:defRPr>
            </a:lvl1pPr>
            <a:lvl2pPr marL="342900" indent="-342900" algn="l" defTabSz="1248671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lang="ko-KR" altLang="en-US" sz="1600" b="1" kern="1200" spc="-90" baseline="0" dirty="0" smtClean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cs"/>
              </a:defRPr>
            </a:lvl2pPr>
            <a:lvl3pPr marL="285750" indent="-285750" algn="l" defTabSz="1248671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lang="ko-KR" altLang="en-US" sz="1600" b="1" kern="1200" spc="-90" baseline="0" dirty="0" smtClean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cs"/>
              </a:defRPr>
            </a:lvl3pPr>
            <a:lvl4pPr marL="285750" indent="-285750" algn="l" defTabSz="1248671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lang="ko-KR" altLang="en-US" sz="1600" b="1" kern="1200" spc="-90" baseline="0" dirty="0" smtClean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cs"/>
              </a:defRPr>
            </a:lvl4pPr>
            <a:lvl5pPr marL="285750" indent="-285750" algn="l" defTabSz="1248671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lang="ko-KR" altLang="en-US" sz="1600" b="1" kern="1200" spc="-90" baseline="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cs"/>
              </a:defRPr>
            </a:lvl5pPr>
            <a:lvl6pPr marL="3434189" indent="-312199" algn="l" defTabSz="124879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058587" indent="-312199" algn="l" defTabSz="124879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682985" indent="-312199" algn="l" defTabSz="124879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307383" indent="-312199" algn="l" defTabSz="124879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endParaRPr lang="en-US" sz="4400" dirty="0"/>
          </a:p>
        </p:txBody>
      </p:sp>
      <p:sp>
        <p:nvSpPr>
          <p:cNvPr id="7" name="텍스트 개체 틀 2"/>
          <p:cNvSpPr txBox="1">
            <a:spLocks/>
          </p:cNvSpPr>
          <p:nvPr/>
        </p:nvSpPr>
        <p:spPr bwMode="auto">
          <a:xfrm>
            <a:off x="810196" y="1256455"/>
            <a:ext cx="8579010" cy="25462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marL="342900" indent="-342900" algn="l" defTabSz="1248671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ko-KR" altLang="en-US" sz="5400" b="1" kern="1200" spc="-150" baseline="0" dirty="0" smtClean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  <a:cs typeface="+mn-cs"/>
              </a:defRPr>
            </a:lvl1pPr>
            <a:lvl2pPr marL="342900" indent="-342900" algn="l" defTabSz="1248671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lang="ko-KR" altLang="en-US" sz="1600" b="1" kern="1200" spc="-90" baseline="0" dirty="0" smtClean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cs"/>
              </a:defRPr>
            </a:lvl2pPr>
            <a:lvl3pPr marL="285750" indent="-285750" algn="l" defTabSz="1248671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lang="ko-KR" altLang="en-US" sz="1600" b="1" kern="1200" spc="-90" baseline="0" dirty="0" smtClean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cs"/>
              </a:defRPr>
            </a:lvl3pPr>
            <a:lvl4pPr marL="285750" indent="-285750" algn="l" defTabSz="1248671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lang="ko-KR" altLang="en-US" sz="1600" b="1" kern="1200" spc="-90" baseline="0" dirty="0" smtClean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cs"/>
              </a:defRPr>
            </a:lvl4pPr>
            <a:lvl5pPr marL="285750" indent="-285750" algn="l" defTabSz="1248671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lang="ko-KR" altLang="en-US" sz="1600" b="1" kern="1200" spc="-90" baseline="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cs"/>
              </a:defRPr>
            </a:lvl5pPr>
            <a:lvl6pPr marL="3434189" indent="-312199" algn="l" defTabSz="124879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058587" indent="-312199" algn="l" defTabSz="124879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682985" indent="-312199" algn="l" defTabSz="124879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307383" indent="-312199" algn="l" defTabSz="124879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32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9B58D09-A6EE-471B-A73B-4046743055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4337" y="1893215"/>
            <a:ext cx="7324725" cy="469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786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5C6BEB-B770-48B8-BCCA-58CFF740572D}" type="slidenum">
              <a:rPr lang="ko-KR" altLang="en-US" smtClean="0"/>
              <a:pPr/>
              <a:t>19</a:t>
            </a:fld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sz="3200" dirty="0" err="1"/>
              <a:t>Skiplist</a:t>
            </a:r>
            <a:r>
              <a:rPr lang="en-US" altLang="ko-KR" sz="3200" dirty="0"/>
              <a:t> and </a:t>
            </a:r>
            <a:r>
              <a:rPr lang="en-US" altLang="ko-KR" sz="3200" dirty="0" err="1"/>
              <a:t>Skiplists</a:t>
            </a:r>
            <a:r>
              <a:rPr lang="en-US" altLang="ko-KR" sz="3200" dirty="0"/>
              <a:t> with tread</a:t>
            </a:r>
            <a:endParaRPr lang="ko-KR" altLang="en-US" sz="3200" dirty="0"/>
          </a:p>
        </p:txBody>
      </p:sp>
      <p:sp>
        <p:nvSpPr>
          <p:cNvPr id="6" name="TextBox 5"/>
          <p:cNvSpPr txBox="1"/>
          <p:nvPr/>
        </p:nvSpPr>
        <p:spPr>
          <a:xfrm>
            <a:off x="1098228" y="2196455"/>
            <a:ext cx="8928992" cy="4770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8" name="텍스트 개체 틀 2"/>
          <p:cNvSpPr txBox="1">
            <a:spLocks/>
          </p:cNvSpPr>
          <p:nvPr/>
        </p:nvSpPr>
        <p:spPr bwMode="auto">
          <a:xfrm>
            <a:off x="2140557" y="5740980"/>
            <a:ext cx="8579010" cy="43912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marL="342900" indent="-342900" algn="l" defTabSz="1248671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ko-KR" altLang="en-US" sz="5400" b="1" kern="1200" spc="-150" baseline="0" dirty="0" smtClean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  <a:cs typeface="+mn-cs"/>
              </a:defRPr>
            </a:lvl1pPr>
            <a:lvl2pPr marL="342900" indent="-342900" algn="l" defTabSz="1248671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lang="ko-KR" altLang="en-US" sz="1600" b="1" kern="1200" spc="-90" baseline="0" dirty="0" smtClean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cs"/>
              </a:defRPr>
            </a:lvl2pPr>
            <a:lvl3pPr marL="285750" indent="-285750" algn="l" defTabSz="1248671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lang="ko-KR" altLang="en-US" sz="1600" b="1" kern="1200" spc="-90" baseline="0" dirty="0" smtClean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cs"/>
              </a:defRPr>
            </a:lvl3pPr>
            <a:lvl4pPr marL="285750" indent="-285750" algn="l" defTabSz="1248671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lang="ko-KR" altLang="en-US" sz="1600" b="1" kern="1200" spc="-90" baseline="0" dirty="0" smtClean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cs"/>
              </a:defRPr>
            </a:lvl4pPr>
            <a:lvl5pPr marL="285750" indent="-285750" algn="l" defTabSz="1248671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lang="ko-KR" altLang="en-US" sz="1600" b="1" kern="1200" spc="-90" baseline="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cs"/>
              </a:defRPr>
            </a:lvl5pPr>
            <a:lvl6pPr marL="3434189" indent="-312199" algn="l" defTabSz="124879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058587" indent="-312199" algn="l" defTabSz="124879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682985" indent="-312199" algn="l" defTabSz="124879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307383" indent="-312199" algn="l" defTabSz="124879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endParaRPr lang="en-US" sz="4400" dirty="0"/>
          </a:p>
        </p:txBody>
      </p:sp>
      <p:sp>
        <p:nvSpPr>
          <p:cNvPr id="7" name="텍스트 개체 틀 2"/>
          <p:cNvSpPr txBox="1">
            <a:spLocks/>
          </p:cNvSpPr>
          <p:nvPr/>
        </p:nvSpPr>
        <p:spPr bwMode="auto">
          <a:xfrm>
            <a:off x="810196" y="1256455"/>
            <a:ext cx="8579010" cy="25462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marL="342900" indent="-342900" algn="l" defTabSz="1248671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ko-KR" altLang="en-US" sz="5400" b="1" kern="1200" spc="-150" baseline="0" dirty="0" smtClean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  <a:cs typeface="+mn-cs"/>
              </a:defRPr>
            </a:lvl1pPr>
            <a:lvl2pPr marL="342900" indent="-342900" algn="l" defTabSz="1248671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lang="ko-KR" altLang="en-US" sz="1600" b="1" kern="1200" spc="-90" baseline="0" dirty="0" smtClean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cs"/>
              </a:defRPr>
            </a:lvl2pPr>
            <a:lvl3pPr marL="285750" indent="-285750" algn="l" defTabSz="1248671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lang="ko-KR" altLang="en-US" sz="1600" b="1" kern="1200" spc="-90" baseline="0" dirty="0" smtClean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cs"/>
              </a:defRPr>
            </a:lvl3pPr>
            <a:lvl4pPr marL="285750" indent="-285750" algn="l" defTabSz="1248671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lang="ko-KR" altLang="en-US" sz="1600" b="1" kern="1200" spc="-90" baseline="0" dirty="0" smtClean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cs"/>
              </a:defRPr>
            </a:lvl4pPr>
            <a:lvl5pPr marL="285750" indent="-285750" algn="l" defTabSz="1248671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lang="ko-KR" altLang="en-US" sz="1600" b="1" kern="1200" spc="-90" baseline="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cs"/>
              </a:defRPr>
            </a:lvl5pPr>
            <a:lvl6pPr marL="3434189" indent="-312199" algn="l" defTabSz="124879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058587" indent="-312199" algn="l" defTabSz="124879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682985" indent="-312199" algn="l" defTabSz="124879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307383" indent="-312199" algn="l" defTabSz="124879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32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2AD0666-D848-478B-AB24-D35A03644B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2436" y="1692399"/>
            <a:ext cx="7248525" cy="364807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0AA82DB-42AA-495F-B5DA-7D5115FEAE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4374" y="5580831"/>
            <a:ext cx="6724650" cy="96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9119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1CA282B9-7B94-40B0-99B2-8518F15E511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sz="11500" dirty="0">
                <a:solidFill>
                  <a:schemeClr val="bg1"/>
                </a:solidFill>
              </a:rPr>
              <a:t>Contents.</a:t>
            </a:r>
            <a:endParaRPr lang="ko-KR" altLang="en-US" sz="11500" dirty="0">
              <a:solidFill>
                <a:schemeClr val="bg1"/>
              </a:solidFill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1215C597-00F2-47F4-B483-86D7C36A154C}"/>
              </a:ext>
            </a:extLst>
          </p:cNvPr>
          <p:cNvCxnSpPr>
            <a:cxnSpLocks/>
          </p:cNvCxnSpPr>
          <p:nvPr/>
        </p:nvCxnSpPr>
        <p:spPr>
          <a:xfrm>
            <a:off x="863251" y="2196455"/>
            <a:ext cx="8424936" cy="0"/>
          </a:xfrm>
          <a:prstGeom prst="line">
            <a:avLst/>
          </a:prstGeom>
          <a:ln w="101600" cap="flat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그림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7020" y="5220791"/>
            <a:ext cx="1436476" cy="142596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2" name="그림 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4812" y="5220791"/>
            <a:ext cx="1404223" cy="146761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3621" y="5220792"/>
            <a:ext cx="1412242" cy="1476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9205" y="2991742"/>
            <a:ext cx="1412243" cy="1476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23413" y="2991742"/>
            <a:ext cx="1382172" cy="1476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91309" y="2970607"/>
            <a:ext cx="1412243" cy="1476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1978519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5C6BEB-B770-48B8-BCCA-58CFF740572D}" type="slidenum">
              <a:rPr lang="ko-KR" altLang="en-US" smtClean="0"/>
              <a:pPr/>
              <a:t>20</a:t>
            </a:fld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2"/>
          </p:nvPr>
        </p:nvSpPr>
        <p:spPr>
          <a:xfrm>
            <a:off x="306388" y="559097"/>
            <a:ext cx="9720832" cy="413222"/>
          </a:xfrm>
        </p:spPr>
        <p:txBody>
          <a:bodyPr/>
          <a:lstStyle/>
          <a:p>
            <a:r>
              <a:rPr lang="en-US" altLang="ko-KR" sz="3200" dirty="0"/>
              <a:t>End in failure of </a:t>
            </a:r>
            <a:r>
              <a:rPr lang="en-US" altLang="ko-KR" sz="3200" dirty="0" err="1"/>
              <a:t>Skiplist</a:t>
            </a:r>
            <a:r>
              <a:rPr lang="en-US" altLang="ko-KR" sz="3200" dirty="0"/>
              <a:t> and </a:t>
            </a:r>
            <a:r>
              <a:rPr lang="en-US" altLang="ko-KR" sz="3200" dirty="0" err="1"/>
              <a:t>Skiplists</a:t>
            </a:r>
            <a:r>
              <a:rPr lang="en-US" altLang="ko-KR" sz="3200" dirty="0"/>
              <a:t> with tread</a:t>
            </a:r>
            <a:endParaRPr lang="ko-KR" altLang="en-US" sz="3200" dirty="0"/>
          </a:p>
        </p:txBody>
      </p:sp>
      <p:sp>
        <p:nvSpPr>
          <p:cNvPr id="6" name="TextBox 5"/>
          <p:cNvSpPr txBox="1"/>
          <p:nvPr/>
        </p:nvSpPr>
        <p:spPr>
          <a:xfrm>
            <a:off x="1098228" y="2196455"/>
            <a:ext cx="8928992" cy="4770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8" name="텍스트 개체 틀 2"/>
          <p:cNvSpPr txBox="1">
            <a:spLocks/>
          </p:cNvSpPr>
          <p:nvPr/>
        </p:nvSpPr>
        <p:spPr bwMode="auto">
          <a:xfrm>
            <a:off x="2140557" y="5740980"/>
            <a:ext cx="8579010" cy="43912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marL="342900" indent="-342900" algn="l" defTabSz="1248671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ko-KR" altLang="en-US" sz="5400" b="1" kern="1200" spc="-150" baseline="0" dirty="0" smtClean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  <a:cs typeface="+mn-cs"/>
              </a:defRPr>
            </a:lvl1pPr>
            <a:lvl2pPr marL="342900" indent="-342900" algn="l" defTabSz="1248671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lang="ko-KR" altLang="en-US" sz="1600" b="1" kern="1200" spc="-90" baseline="0" dirty="0" smtClean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cs"/>
              </a:defRPr>
            </a:lvl2pPr>
            <a:lvl3pPr marL="285750" indent="-285750" algn="l" defTabSz="1248671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lang="ko-KR" altLang="en-US" sz="1600" b="1" kern="1200" spc="-90" baseline="0" dirty="0" smtClean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cs"/>
              </a:defRPr>
            </a:lvl3pPr>
            <a:lvl4pPr marL="285750" indent="-285750" algn="l" defTabSz="1248671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lang="ko-KR" altLang="en-US" sz="1600" b="1" kern="1200" spc="-90" baseline="0" dirty="0" smtClean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cs"/>
              </a:defRPr>
            </a:lvl4pPr>
            <a:lvl5pPr marL="285750" indent="-285750" algn="l" defTabSz="1248671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lang="ko-KR" altLang="en-US" sz="1600" b="1" kern="1200" spc="-90" baseline="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cs"/>
              </a:defRPr>
            </a:lvl5pPr>
            <a:lvl6pPr marL="3434189" indent="-312199" algn="l" defTabSz="124879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058587" indent="-312199" algn="l" defTabSz="124879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682985" indent="-312199" algn="l" defTabSz="124879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307383" indent="-312199" algn="l" defTabSz="124879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endParaRPr lang="en-US" sz="4400" dirty="0"/>
          </a:p>
        </p:txBody>
      </p:sp>
      <p:sp>
        <p:nvSpPr>
          <p:cNvPr id="7" name="텍스트 개체 틀 2"/>
          <p:cNvSpPr txBox="1">
            <a:spLocks/>
          </p:cNvSpPr>
          <p:nvPr/>
        </p:nvSpPr>
        <p:spPr bwMode="auto">
          <a:xfrm>
            <a:off x="810196" y="1256455"/>
            <a:ext cx="8579010" cy="25462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marL="342900" indent="-342900" algn="l" defTabSz="1248671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ko-KR" altLang="en-US" sz="5400" b="1" kern="1200" spc="-150" baseline="0" dirty="0" smtClean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  <a:cs typeface="+mn-cs"/>
              </a:defRPr>
            </a:lvl1pPr>
            <a:lvl2pPr marL="342900" indent="-342900" algn="l" defTabSz="1248671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lang="ko-KR" altLang="en-US" sz="1600" b="1" kern="1200" spc="-90" baseline="0" dirty="0" smtClean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cs"/>
              </a:defRPr>
            </a:lvl2pPr>
            <a:lvl3pPr marL="285750" indent="-285750" algn="l" defTabSz="1248671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lang="ko-KR" altLang="en-US" sz="1600" b="1" kern="1200" spc="-90" baseline="0" dirty="0" smtClean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cs"/>
              </a:defRPr>
            </a:lvl3pPr>
            <a:lvl4pPr marL="285750" indent="-285750" algn="l" defTabSz="1248671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lang="ko-KR" altLang="en-US" sz="1600" b="1" kern="1200" spc="-90" baseline="0" dirty="0" smtClean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cs"/>
              </a:defRPr>
            </a:lvl4pPr>
            <a:lvl5pPr marL="285750" indent="-285750" algn="l" defTabSz="1248671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lang="ko-KR" altLang="en-US" sz="1600" b="1" kern="1200" spc="-90" baseline="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cs"/>
              </a:defRPr>
            </a:lvl5pPr>
            <a:lvl6pPr marL="3434189" indent="-312199" algn="l" defTabSz="124879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058587" indent="-312199" algn="l" defTabSz="124879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682985" indent="-312199" algn="l" defTabSz="124879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307383" indent="-312199" algn="l" defTabSz="124879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3200" dirty="0"/>
          </a:p>
        </p:txBody>
      </p:sp>
      <p:sp>
        <p:nvSpPr>
          <p:cNvPr id="9" name="텍스트 개체 틀 2"/>
          <p:cNvSpPr txBox="1">
            <a:spLocks/>
          </p:cNvSpPr>
          <p:nvPr/>
        </p:nvSpPr>
        <p:spPr bwMode="auto">
          <a:xfrm>
            <a:off x="336003" y="1632918"/>
            <a:ext cx="8579010" cy="11270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marL="342900" indent="-342900" algn="l" defTabSz="1248671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ko-KR" altLang="en-US" sz="5400" b="1" kern="1200" spc="-150" baseline="0" dirty="0" smtClean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  <a:cs typeface="+mn-cs"/>
              </a:defRPr>
            </a:lvl1pPr>
            <a:lvl2pPr marL="342900" indent="-342900" algn="l" defTabSz="1248671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lang="ko-KR" altLang="en-US" sz="1600" b="1" kern="1200" spc="-90" baseline="0" dirty="0" smtClean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cs"/>
              </a:defRPr>
            </a:lvl2pPr>
            <a:lvl3pPr marL="285750" indent="-285750" algn="l" defTabSz="1248671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lang="ko-KR" altLang="en-US" sz="1600" b="1" kern="1200" spc="-90" baseline="0" dirty="0" smtClean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cs"/>
              </a:defRPr>
            </a:lvl3pPr>
            <a:lvl4pPr marL="285750" indent="-285750" algn="l" defTabSz="1248671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lang="ko-KR" altLang="en-US" sz="1600" b="1" kern="1200" spc="-90" baseline="0" dirty="0" smtClean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cs"/>
              </a:defRPr>
            </a:lvl4pPr>
            <a:lvl5pPr marL="285750" indent="-285750" algn="l" defTabSz="1248671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lang="ko-KR" altLang="en-US" sz="1600" b="1" kern="1200" spc="-90" baseline="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cs"/>
              </a:defRPr>
            </a:lvl5pPr>
            <a:lvl6pPr marL="3434189" indent="-312199" algn="l" defTabSz="124879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058587" indent="-312199" algn="l" defTabSz="124879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682985" indent="-312199" algn="l" defTabSz="124879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307383" indent="-312199" algn="l" defTabSz="124879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    WHY?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196" y="2886658"/>
            <a:ext cx="8496300" cy="2400300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7794972" y="4482275"/>
            <a:ext cx="1368152" cy="4320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67966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5C6BEB-B770-48B8-BCCA-58CFF740572D}" type="slidenum">
              <a:rPr lang="ko-KR" altLang="en-US" smtClean="0"/>
              <a:pPr/>
              <a:t>21</a:t>
            </a:fld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sz="3200" dirty="0"/>
              <a:t>Indexing linked list with multi thread.</a:t>
            </a:r>
            <a:endParaRPr lang="ko-KR" altLang="en-US" sz="3200" dirty="0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544" y="4644727"/>
            <a:ext cx="10010543" cy="1892027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748" y="1980431"/>
            <a:ext cx="9420134" cy="2142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8042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5C6BEB-B770-48B8-BCCA-58CFF740572D}" type="slidenum">
              <a:rPr lang="ko-KR" altLang="en-US" smtClean="0"/>
              <a:pPr/>
              <a:t>22</a:t>
            </a:fld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sz="3200" dirty="0"/>
              <a:t>Indexing linked list with multi thread.</a:t>
            </a:r>
            <a:endParaRPr lang="ko-KR" altLang="en-US" sz="32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4212" y="2052439"/>
            <a:ext cx="8624290" cy="486779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06388" y="1260351"/>
            <a:ext cx="4176216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4000" b="1" dirty="0" err="1">
                <a:latin typeface="+mj-lt"/>
              </a:rPr>
              <a:t>writer_function</a:t>
            </a:r>
            <a:endParaRPr lang="ko-KR" altLang="en-US" sz="40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239205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5C6BEB-B770-48B8-BCCA-58CFF740572D}" type="slidenum">
              <a:rPr lang="ko-KR" altLang="en-US" smtClean="0"/>
              <a:pPr/>
              <a:t>23</a:t>
            </a:fld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sz="3200" dirty="0"/>
              <a:t>Indexing linked list with multi thread.</a:t>
            </a:r>
            <a:endParaRPr lang="ko-KR" altLang="en-US" sz="3200" dirty="0"/>
          </a:p>
        </p:txBody>
      </p:sp>
      <p:sp>
        <p:nvSpPr>
          <p:cNvPr id="6" name="TextBox 5"/>
          <p:cNvSpPr txBox="1"/>
          <p:nvPr/>
        </p:nvSpPr>
        <p:spPr>
          <a:xfrm>
            <a:off x="306388" y="1260351"/>
            <a:ext cx="6408464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latin typeface="+mj-lt"/>
              </a:rPr>
              <a:t>__</a:t>
            </a:r>
            <a:r>
              <a:rPr lang="en-US" altLang="ko-KR" sz="4000" b="1" dirty="0" err="1">
                <a:latin typeface="+mj-lt"/>
              </a:rPr>
              <a:t>init</a:t>
            </a:r>
            <a:r>
              <a:rPr lang="en-US" altLang="ko-KR" sz="4000" b="1" dirty="0">
                <a:latin typeface="+mj-lt"/>
              </a:rPr>
              <a:t> </a:t>
            </a:r>
            <a:r>
              <a:rPr lang="en-US" altLang="ko-KR" sz="4000" b="1" dirty="0" err="1">
                <a:latin typeface="+mj-lt"/>
              </a:rPr>
              <a:t>my_mod_init</a:t>
            </a:r>
            <a:endParaRPr lang="ko-KR" altLang="en-US" sz="4000" b="1" dirty="0">
              <a:latin typeface="+mj-lt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662" y="2256269"/>
            <a:ext cx="9875350" cy="4620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5448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5C6BEB-B770-48B8-BCCA-58CFF740572D}" type="slidenum">
              <a:rPr lang="ko-KR" altLang="en-US" smtClean="0"/>
              <a:pPr/>
              <a:t>24</a:t>
            </a:fld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2"/>
          </p:nvPr>
        </p:nvSpPr>
        <p:spPr>
          <a:xfrm>
            <a:off x="306388" y="559097"/>
            <a:ext cx="9720832" cy="413222"/>
          </a:xfrm>
        </p:spPr>
        <p:txBody>
          <a:bodyPr/>
          <a:lstStyle/>
          <a:p>
            <a:r>
              <a:rPr lang="en-US" altLang="ko-KR" sz="3200" dirty="0"/>
              <a:t>3 heads Linked lists with multi thread.</a:t>
            </a:r>
            <a:endParaRPr lang="ko-KR" altLang="en-US" sz="3200" dirty="0"/>
          </a:p>
        </p:txBody>
      </p:sp>
      <p:sp>
        <p:nvSpPr>
          <p:cNvPr id="6" name="TextBox 5"/>
          <p:cNvSpPr txBox="1"/>
          <p:nvPr/>
        </p:nvSpPr>
        <p:spPr>
          <a:xfrm>
            <a:off x="1098228" y="2196455"/>
            <a:ext cx="8928992" cy="4770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737A852-D792-42EE-ACF8-CC7D750750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9312" y="2745157"/>
            <a:ext cx="3914775" cy="2924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0098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5C6BEB-B770-48B8-BCCA-58CFF740572D}" type="slidenum">
              <a:rPr lang="ko-KR" altLang="en-US" smtClean="0"/>
              <a:pPr/>
              <a:t>25</a:t>
            </a:fld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2"/>
          </p:nvPr>
        </p:nvSpPr>
        <p:spPr>
          <a:xfrm>
            <a:off x="306388" y="559097"/>
            <a:ext cx="9720832" cy="413222"/>
          </a:xfrm>
        </p:spPr>
        <p:txBody>
          <a:bodyPr/>
          <a:lstStyle/>
          <a:p>
            <a:r>
              <a:rPr lang="en-US" altLang="ko-KR" sz="3200" dirty="0"/>
              <a:t>3 heads Linked lists with multi thread.</a:t>
            </a:r>
            <a:endParaRPr lang="ko-KR" altLang="en-US" sz="3200" dirty="0"/>
          </a:p>
        </p:txBody>
      </p:sp>
      <p:sp>
        <p:nvSpPr>
          <p:cNvPr id="6" name="TextBox 5"/>
          <p:cNvSpPr txBox="1"/>
          <p:nvPr/>
        </p:nvSpPr>
        <p:spPr>
          <a:xfrm>
            <a:off x="1098228" y="2196455"/>
            <a:ext cx="8928992" cy="4770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8" name="텍스트 개체 틀 2"/>
          <p:cNvSpPr txBox="1">
            <a:spLocks/>
          </p:cNvSpPr>
          <p:nvPr/>
        </p:nvSpPr>
        <p:spPr bwMode="auto">
          <a:xfrm>
            <a:off x="2140557" y="5740980"/>
            <a:ext cx="8579010" cy="43912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marL="342900" indent="-342900" algn="l" defTabSz="1248671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ko-KR" altLang="en-US" sz="5400" b="1" kern="1200" spc="-150" baseline="0" dirty="0" smtClean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  <a:cs typeface="+mn-cs"/>
              </a:defRPr>
            </a:lvl1pPr>
            <a:lvl2pPr marL="342900" indent="-342900" algn="l" defTabSz="1248671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lang="ko-KR" altLang="en-US" sz="1600" b="1" kern="1200" spc="-90" baseline="0" dirty="0" smtClean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cs"/>
              </a:defRPr>
            </a:lvl2pPr>
            <a:lvl3pPr marL="285750" indent="-285750" algn="l" defTabSz="1248671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lang="ko-KR" altLang="en-US" sz="1600" b="1" kern="1200" spc="-90" baseline="0" dirty="0" smtClean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cs"/>
              </a:defRPr>
            </a:lvl3pPr>
            <a:lvl4pPr marL="285750" indent="-285750" algn="l" defTabSz="1248671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lang="ko-KR" altLang="en-US" sz="1600" b="1" kern="1200" spc="-90" baseline="0" dirty="0" smtClean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cs"/>
              </a:defRPr>
            </a:lvl4pPr>
            <a:lvl5pPr marL="285750" indent="-285750" algn="l" defTabSz="1248671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lang="ko-KR" altLang="en-US" sz="1600" b="1" kern="1200" spc="-90" baseline="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cs"/>
              </a:defRPr>
            </a:lvl5pPr>
            <a:lvl6pPr marL="3434189" indent="-312199" algn="l" defTabSz="124879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058587" indent="-312199" algn="l" defTabSz="124879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682985" indent="-312199" algn="l" defTabSz="124879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307383" indent="-312199" algn="l" defTabSz="124879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endParaRPr lang="en-US" sz="44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3FBF07B-2A8F-49BB-B3B6-2ED961797E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1100" y="1802182"/>
            <a:ext cx="5791200" cy="481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3562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5C6BEB-B770-48B8-BCCA-58CFF740572D}" type="slidenum">
              <a:rPr lang="ko-KR" altLang="en-US" smtClean="0"/>
              <a:pPr/>
              <a:t>26</a:t>
            </a:fld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2"/>
          </p:nvPr>
        </p:nvSpPr>
        <p:spPr>
          <a:xfrm>
            <a:off x="306388" y="559097"/>
            <a:ext cx="9720832" cy="413222"/>
          </a:xfrm>
        </p:spPr>
        <p:txBody>
          <a:bodyPr/>
          <a:lstStyle/>
          <a:p>
            <a:r>
              <a:rPr lang="en-US" altLang="ko-KR" sz="3200" dirty="0"/>
              <a:t>3 heads Linked lists with multi thread.</a:t>
            </a:r>
            <a:endParaRPr lang="ko-KR" altLang="en-US" sz="3200" dirty="0"/>
          </a:p>
        </p:txBody>
      </p:sp>
      <p:sp>
        <p:nvSpPr>
          <p:cNvPr id="6" name="TextBox 5"/>
          <p:cNvSpPr txBox="1"/>
          <p:nvPr/>
        </p:nvSpPr>
        <p:spPr>
          <a:xfrm>
            <a:off x="1098228" y="2196455"/>
            <a:ext cx="8928992" cy="4770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8" name="텍스트 개체 틀 2"/>
          <p:cNvSpPr txBox="1">
            <a:spLocks/>
          </p:cNvSpPr>
          <p:nvPr/>
        </p:nvSpPr>
        <p:spPr bwMode="auto">
          <a:xfrm>
            <a:off x="2140557" y="5740980"/>
            <a:ext cx="8579010" cy="43912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marL="342900" indent="-342900" algn="l" defTabSz="1248671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ko-KR" altLang="en-US" sz="5400" b="1" kern="1200" spc="-150" baseline="0" dirty="0" smtClean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  <a:cs typeface="+mn-cs"/>
              </a:defRPr>
            </a:lvl1pPr>
            <a:lvl2pPr marL="342900" indent="-342900" algn="l" defTabSz="1248671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lang="ko-KR" altLang="en-US" sz="1600" b="1" kern="1200" spc="-90" baseline="0" dirty="0" smtClean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cs"/>
              </a:defRPr>
            </a:lvl2pPr>
            <a:lvl3pPr marL="285750" indent="-285750" algn="l" defTabSz="1248671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lang="ko-KR" altLang="en-US" sz="1600" b="1" kern="1200" spc="-90" baseline="0" dirty="0" smtClean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cs"/>
              </a:defRPr>
            </a:lvl3pPr>
            <a:lvl4pPr marL="285750" indent="-285750" algn="l" defTabSz="1248671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lang="ko-KR" altLang="en-US" sz="1600" b="1" kern="1200" spc="-90" baseline="0" dirty="0" smtClean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cs"/>
              </a:defRPr>
            </a:lvl4pPr>
            <a:lvl5pPr marL="285750" indent="-285750" algn="l" defTabSz="1248671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lang="ko-KR" altLang="en-US" sz="1600" b="1" kern="1200" spc="-90" baseline="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cs"/>
              </a:defRPr>
            </a:lvl5pPr>
            <a:lvl6pPr marL="3434189" indent="-312199" algn="l" defTabSz="124879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058587" indent="-312199" algn="l" defTabSz="124879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682985" indent="-312199" algn="l" defTabSz="124879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307383" indent="-312199" algn="l" defTabSz="124879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endParaRPr lang="en-US" sz="44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DB97101-697C-4039-B781-0806D9317F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689" y="1478121"/>
            <a:ext cx="7134225" cy="239077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5E04835-BB33-409A-AF5A-FDB10CAD6D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499" y="4039790"/>
            <a:ext cx="7382607" cy="2969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5527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5C6BEB-B770-48B8-BCCA-58CFF740572D}" type="slidenum">
              <a:rPr lang="ko-KR" altLang="en-US" smtClean="0"/>
              <a:pPr/>
              <a:t>27</a:t>
            </a:fld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2"/>
          </p:nvPr>
        </p:nvSpPr>
        <p:spPr>
          <a:xfrm>
            <a:off x="306388" y="559097"/>
            <a:ext cx="9720832" cy="413222"/>
          </a:xfrm>
        </p:spPr>
        <p:txBody>
          <a:bodyPr/>
          <a:lstStyle/>
          <a:p>
            <a:r>
              <a:rPr lang="en-US" altLang="ko-KR" sz="3200" dirty="0"/>
              <a:t>We have some issues about synchronization.</a:t>
            </a:r>
            <a:r>
              <a:rPr lang="en-US" altLang="ko-KR" sz="3200" b="0" dirty="0"/>
              <a:t> </a:t>
            </a:r>
            <a:endParaRPr lang="ko-KR" altLang="en-US" sz="3200" b="0" dirty="0"/>
          </a:p>
        </p:txBody>
      </p:sp>
      <p:sp>
        <p:nvSpPr>
          <p:cNvPr id="6" name="TextBox 5"/>
          <p:cNvSpPr txBox="1"/>
          <p:nvPr/>
        </p:nvSpPr>
        <p:spPr>
          <a:xfrm>
            <a:off x="1098228" y="2196455"/>
            <a:ext cx="8928992" cy="4770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8" name="텍스트 개체 틀 2"/>
          <p:cNvSpPr txBox="1">
            <a:spLocks/>
          </p:cNvSpPr>
          <p:nvPr/>
        </p:nvSpPr>
        <p:spPr bwMode="auto">
          <a:xfrm>
            <a:off x="2140557" y="5740980"/>
            <a:ext cx="8579010" cy="43912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marL="342900" indent="-342900" algn="l" defTabSz="1248671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ko-KR" altLang="en-US" sz="5400" b="1" kern="1200" spc="-150" baseline="0" dirty="0" smtClean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  <a:cs typeface="+mn-cs"/>
              </a:defRPr>
            </a:lvl1pPr>
            <a:lvl2pPr marL="342900" indent="-342900" algn="l" defTabSz="1248671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lang="ko-KR" altLang="en-US" sz="1600" b="1" kern="1200" spc="-90" baseline="0" dirty="0" smtClean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cs"/>
              </a:defRPr>
            </a:lvl2pPr>
            <a:lvl3pPr marL="285750" indent="-285750" algn="l" defTabSz="1248671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lang="ko-KR" altLang="en-US" sz="1600" b="1" kern="1200" spc="-90" baseline="0" dirty="0" smtClean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cs"/>
              </a:defRPr>
            </a:lvl3pPr>
            <a:lvl4pPr marL="285750" indent="-285750" algn="l" defTabSz="1248671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lang="ko-KR" altLang="en-US" sz="1600" b="1" kern="1200" spc="-90" baseline="0" dirty="0" smtClean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cs"/>
              </a:defRPr>
            </a:lvl4pPr>
            <a:lvl5pPr marL="285750" indent="-285750" algn="l" defTabSz="1248671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lang="ko-KR" altLang="en-US" sz="1600" b="1" kern="1200" spc="-90" baseline="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cs"/>
              </a:defRPr>
            </a:lvl5pPr>
            <a:lvl6pPr marL="3434189" indent="-312199" algn="l" defTabSz="124879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058587" indent="-312199" algn="l" defTabSz="124879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682985" indent="-312199" algn="l" defTabSz="124879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307383" indent="-312199" algn="l" defTabSz="124879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endParaRPr lang="en-US" sz="4400" dirty="0"/>
          </a:p>
        </p:txBody>
      </p:sp>
      <p:sp>
        <p:nvSpPr>
          <p:cNvPr id="7" name="텍스트 개체 틀 2"/>
          <p:cNvSpPr txBox="1">
            <a:spLocks/>
          </p:cNvSpPr>
          <p:nvPr/>
        </p:nvSpPr>
        <p:spPr bwMode="auto">
          <a:xfrm>
            <a:off x="810196" y="1256455"/>
            <a:ext cx="8579010" cy="25462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marL="342900" indent="-342900" algn="l" defTabSz="1248671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ko-KR" altLang="en-US" sz="5400" b="1" kern="1200" spc="-150" baseline="0" dirty="0" smtClean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  <a:cs typeface="+mn-cs"/>
              </a:defRPr>
            </a:lvl1pPr>
            <a:lvl2pPr marL="342900" indent="-342900" algn="l" defTabSz="1248671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lang="ko-KR" altLang="en-US" sz="1600" b="1" kern="1200" spc="-90" baseline="0" dirty="0" smtClean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cs"/>
              </a:defRPr>
            </a:lvl2pPr>
            <a:lvl3pPr marL="285750" indent="-285750" algn="l" defTabSz="1248671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lang="ko-KR" altLang="en-US" sz="1600" b="1" kern="1200" spc="-90" baseline="0" dirty="0" smtClean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cs"/>
              </a:defRPr>
            </a:lvl3pPr>
            <a:lvl4pPr marL="285750" indent="-285750" algn="l" defTabSz="1248671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lang="ko-KR" altLang="en-US" sz="1600" b="1" kern="1200" spc="-90" baseline="0" dirty="0" smtClean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cs"/>
              </a:defRPr>
            </a:lvl4pPr>
            <a:lvl5pPr marL="285750" indent="-285750" algn="l" defTabSz="1248671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lang="ko-KR" altLang="en-US" sz="1600" b="1" kern="1200" spc="-90" baseline="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cs"/>
              </a:defRPr>
            </a:lvl5pPr>
            <a:lvl6pPr marL="3434189" indent="-312199" algn="l" defTabSz="124879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058587" indent="-312199" algn="l" defTabSz="124879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682985" indent="-312199" algn="l" defTabSz="124879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307383" indent="-312199" algn="l" defTabSz="124879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3200" dirty="0"/>
          </a:p>
        </p:txBody>
      </p:sp>
      <p:sp>
        <p:nvSpPr>
          <p:cNvPr id="10" name="텍스트 개체 틀 2"/>
          <p:cNvSpPr txBox="1">
            <a:spLocks/>
          </p:cNvSpPr>
          <p:nvPr/>
        </p:nvSpPr>
        <p:spPr bwMode="auto">
          <a:xfrm>
            <a:off x="920643" y="1548383"/>
            <a:ext cx="9720832" cy="48965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marL="342900" indent="-342900" algn="l" defTabSz="1248671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ko-KR" altLang="en-US" sz="5400" b="1" kern="1200" spc="-150" baseline="0" dirty="0" smtClean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  <a:cs typeface="+mn-cs"/>
              </a:defRPr>
            </a:lvl1pPr>
            <a:lvl2pPr marL="342900" indent="-342900" algn="l" defTabSz="1248671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lang="ko-KR" altLang="en-US" sz="1600" b="1" kern="1200" spc="-90" baseline="0" dirty="0" smtClean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cs"/>
              </a:defRPr>
            </a:lvl2pPr>
            <a:lvl3pPr marL="285750" indent="-285750" algn="l" defTabSz="1248671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lang="ko-KR" altLang="en-US" sz="1600" b="1" kern="1200" spc="-90" baseline="0" dirty="0" smtClean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cs"/>
              </a:defRPr>
            </a:lvl3pPr>
            <a:lvl4pPr marL="285750" indent="-285750" algn="l" defTabSz="1248671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lang="ko-KR" altLang="en-US" sz="1600" b="1" kern="1200" spc="-90" baseline="0" dirty="0" smtClean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cs"/>
              </a:defRPr>
            </a:lvl4pPr>
            <a:lvl5pPr marL="285750" indent="-285750" algn="l" defTabSz="1248671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lang="ko-KR" altLang="en-US" sz="1600" b="1" kern="1200" spc="-90" baseline="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cs"/>
              </a:defRPr>
            </a:lvl5pPr>
            <a:lvl6pPr marL="3434189" indent="-312199" algn="l" defTabSz="124879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058587" indent="-312199" algn="l" defTabSz="124879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682985" indent="-312199" algn="l" defTabSz="124879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307383" indent="-312199" algn="l" defTabSz="124879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Wingdings" panose="05000000000000000000" pitchFamily="2" charset="2"/>
              <a:buChar char="l"/>
            </a:pPr>
            <a:r>
              <a:rPr lang="en-US" sz="3200" b="0" dirty="0"/>
              <a:t>Insert case </a:t>
            </a:r>
          </a:p>
          <a:p>
            <a:pPr marL="0" indent="0"/>
            <a:r>
              <a:rPr lang="en-US" sz="3200" b="0" dirty="0"/>
              <a:t>	</a:t>
            </a:r>
            <a:r>
              <a:rPr lang="en-US" sz="2400" b="0" dirty="0"/>
              <a:t>-&gt; Synchronization c</a:t>
            </a:r>
            <a:r>
              <a:rPr lang="en-US" altLang="ko-KR" sz="2400" b="0" dirty="0"/>
              <a:t>ause delays too much. </a:t>
            </a:r>
            <a:endParaRPr lang="en-US" sz="2400" b="0" dirty="0"/>
          </a:p>
          <a:p>
            <a:pPr marL="0" indent="0"/>
            <a:endParaRPr lang="en-US" sz="3200" b="0" dirty="0"/>
          </a:p>
          <a:p>
            <a:pPr marL="457200" indent="-457200">
              <a:buFont typeface="Wingdings" panose="05000000000000000000" pitchFamily="2" charset="2"/>
              <a:buChar char="l"/>
            </a:pPr>
            <a:endParaRPr lang="en-US" sz="3200" b="0" dirty="0"/>
          </a:p>
          <a:p>
            <a:pPr marL="457200" indent="-457200">
              <a:buFont typeface="Wingdings" panose="05000000000000000000" pitchFamily="2" charset="2"/>
              <a:buChar char="l"/>
            </a:pPr>
            <a:r>
              <a:rPr lang="en-US" sz="3200" b="0" dirty="0"/>
              <a:t>Delete</a:t>
            </a:r>
          </a:p>
          <a:p>
            <a:pPr marL="0" indent="0"/>
            <a:r>
              <a:rPr lang="en-US" altLang="ko-KR" sz="2400" b="0" dirty="0"/>
              <a:t>	-&gt; If linked lists have duplicated values.</a:t>
            </a:r>
          </a:p>
          <a:p>
            <a:pPr marL="0" indent="0"/>
            <a:r>
              <a:rPr lang="en-US" sz="2400" b="0" dirty="0"/>
              <a:t>	-&gt; If delete operation at a time.</a:t>
            </a:r>
          </a:p>
        </p:txBody>
      </p:sp>
    </p:spTree>
    <p:extLst>
      <p:ext uri="{BB962C8B-B14F-4D97-AF65-F5344CB8AC3E}">
        <p14:creationId xmlns:p14="http://schemas.microsoft.com/office/powerpoint/2010/main" val="8954813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텍스트 개체 틀 20">
            <a:extLst>
              <a:ext uri="{FF2B5EF4-FFF2-40B4-BE49-F238E27FC236}">
                <a16:creationId xmlns:a16="http://schemas.microsoft.com/office/drawing/2014/main" id="{557E1D28-ACAE-4629-B0F9-B5D601DCF17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0176" y="2655926"/>
            <a:ext cx="9550653" cy="2390967"/>
          </a:xfrm>
        </p:spPr>
        <p:txBody>
          <a:bodyPr/>
          <a:lstStyle/>
          <a:p>
            <a:r>
              <a:rPr lang="en-US" altLang="ko-KR" sz="13800" dirty="0">
                <a:solidFill>
                  <a:schemeClr val="bg1"/>
                </a:solidFill>
              </a:rPr>
              <a:t>SOLUTION</a:t>
            </a:r>
          </a:p>
        </p:txBody>
      </p:sp>
      <p:sp>
        <p:nvSpPr>
          <p:cNvPr id="8" name="텍스트 개체 틀 20">
            <a:extLst>
              <a:ext uri="{FF2B5EF4-FFF2-40B4-BE49-F238E27FC236}">
                <a16:creationId xmlns:a16="http://schemas.microsoft.com/office/drawing/2014/main" id="{557E1D28-ACAE-4629-B0F9-B5D601DCF17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106340" y="1692399"/>
            <a:ext cx="6598327" cy="1927054"/>
          </a:xfrm>
        </p:spPr>
        <p:txBody>
          <a:bodyPr/>
          <a:lstStyle/>
          <a:p>
            <a:r>
              <a:rPr lang="en-US" altLang="ko-KR" sz="4000" dirty="0"/>
              <a:t>SOLUTION</a:t>
            </a:r>
          </a:p>
        </p:txBody>
      </p:sp>
    </p:spTree>
    <p:extLst>
      <p:ext uri="{BB962C8B-B14F-4D97-AF65-F5344CB8AC3E}">
        <p14:creationId xmlns:p14="http://schemas.microsoft.com/office/powerpoint/2010/main" val="32057194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5C6BEB-B770-48B8-BCCA-58CFF740572D}" type="slidenum">
              <a:rPr lang="ko-KR" altLang="en-US" smtClean="0"/>
              <a:pPr/>
              <a:t>29</a:t>
            </a:fld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2"/>
          </p:nvPr>
        </p:nvSpPr>
        <p:spPr>
          <a:xfrm>
            <a:off x="306388" y="396255"/>
            <a:ext cx="9720832" cy="576064"/>
          </a:xfrm>
        </p:spPr>
        <p:txBody>
          <a:bodyPr/>
          <a:lstStyle/>
          <a:p>
            <a:pPr marL="0" indent="0"/>
            <a:r>
              <a:rPr lang="en-US" altLang="ko-KR" sz="4400" dirty="0"/>
              <a:t>Spinlock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98228" y="2196455"/>
            <a:ext cx="8928992" cy="4770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8" name="텍스트 개체 틀 2"/>
          <p:cNvSpPr txBox="1">
            <a:spLocks/>
          </p:cNvSpPr>
          <p:nvPr/>
        </p:nvSpPr>
        <p:spPr bwMode="auto">
          <a:xfrm>
            <a:off x="2140557" y="5740980"/>
            <a:ext cx="8579010" cy="43912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marL="342900" indent="-342900" algn="l" defTabSz="1248671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ko-KR" altLang="en-US" sz="5400" b="1" kern="1200" spc="-150" baseline="0" dirty="0" smtClean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  <a:cs typeface="+mn-cs"/>
              </a:defRPr>
            </a:lvl1pPr>
            <a:lvl2pPr marL="342900" indent="-342900" algn="l" defTabSz="1248671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lang="ko-KR" altLang="en-US" sz="1600" b="1" kern="1200" spc="-90" baseline="0" dirty="0" smtClean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cs"/>
              </a:defRPr>
            </a:lvl2pPr>
            <a:lvl3pPr marL="285750" indent="-285750" algn="l" defTabSz="1248671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lang="ko-KR" altLang="en-US" sz="1600" b="1" kern="1200" spc="-90" baseline="0" dirty="0" smtClean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cs"/>
              </a:defRPr>
            </a:lvl3pPr>
            <a:lvl4pPr marL="285750" indent="-285750" algn="l" defTabSz="1248671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lang="ko-KR" altLang="en-US" sz="1600" b="1" kern="1200" spc="-90" baseline="0" dirty="0" smtClean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cs"/>
              </a:defRPr>
            </a:lvl4pPr>
            <a:lvl5pPr marL="285750" indent="-285750" algn="l" defTabSz="1248671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lang="ko-KR" altLang="en-US" sz="1600" b="1" kern="1200" spc="-90" baseline="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cs"/>
              </a:defRPr>
            </a:lvl5pPr>
            <a:lvl6pPr marL="3434189" indent="-312199" algn="l" defTabSz="124879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058587" indent="-312199" algn="l" defTabSz="124879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682985" indent="-312199" algn="l" defTabSz="124879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307383" indent="-312199" algn="l" defTabSz="124879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endParaRPr lang="en-US" sz="44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DC4C3B3-0025-40DB-9084-B768FA612E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9740" y="1237422"/>
            <a:ext cx="4894127" cy="5924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291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텍스트 개체 틀 27">
            <a:extLst>
              <a:ext uri="{FF2B5EF4-FFF2-40B4-BE49-F238E27FC236}">
                <a16:creationId xmlns:a16="http://schemas.microsoft.com/office/drawing/2014/main" id="{6A5E150F-F9C8-48BA-BFB7-ACC6CDE61A1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SCHEME.</a:t>
            </a:r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08C0A0D1-15E4-4284-9260-CB529B57F95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01</a:t>
            </a:r>
            <a:endParaRPr lang="ko-KR" altLang="en-US" dirty="0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FCA77675-2092-490F-B5FA-23DDEBB2418C}"/>
              </a:ext>
            </a:extLst>
          </p:cNvPr>
          <p:cNvCxnSpPr>
            <a:cxnSpLocks/>
          </p:cNvCxnSpPr>
          <p:nvPr/>
        </p:nvCxnSpPr>
        <p:spPr>
          <a:xfrm>
            <a:off x="5058668" y="2464751"/>
            <a:ext cx="580132" cy="0"/>
          </a:xfrm>
          <a:prstGeom prst="line">
            <a:avLst/>
          </a:prstGeom>
          <a:ln w="63500" cap="flat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807E4A6B-B46D-421C-ACE9-95CDA7FA7F1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200275" y="4667391"/>
            <a:ext cx="6310162" cy="292207"/>
          </a:xfrm>
        </p:spPr>
        <p:txBody>
          <a:bodyPr lIns="252000" rIns="252000"/>
          <a:lstStyle/>
          <a:p>
            <a:pPr algn="dist"/>
            <a:r>
              <a:rPr lang="en-US" altLang="ko-KR" sz="1200" dirty="0"/>
              <a:t>PROPOSED SCHEME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3661213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5C6BEB-B770-48B8-BCCA-58CFF740572D}" type="slidenum">
              <a:rPr lang="ko-KR" altLang="en-US" smtClean="0"/>
              <a:pPr/>
              <a:t>30</a:t>
            </a:fld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2"/>
          </p:nvPr>
        </p:nvSpPr>
        <p:spPr>
          <a:xfrm>
            <a:off x="306388" y="396255"/>
            <a:ext cx="9720832" cy="576064"/>
          </a:xfrm>
        </p:spPr>
        <p:txBody>
          <a:bodyPr/>
          <a:lstStyle/>
          <a:p>
            <a:pPr marL="0" indent="0"/>
            <a:r>
              <a:rPr lang="en-US" altLang="ko-KR" sz="4400" dirty="0"/>
              <a:t>Spinlock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98228" y="2196455"/>
            <a:ext cx="8928992" cy="4770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8" name="텍스트 개체 틀 2"/>
          <p:cNvSpPr txBox="1">
            <a:spLocks/>
          </p:cNvSpPr>
          <p:nvPr/>
        </p:nvSpPr>
        <p:spPr bwMode="auto">
          <a:xfrm>
            <a:off x="2140557" y="5740980"/>
            <a:ext cx="8579010" cy="43912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marL="342900" indent="-342900" algn="l" defTabSz="1248671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ko-KR" altLang="en-US" sz="5400" b="1" kern="1200" spc="-150" baseline="0" dirty="0" smtClean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  <a:cs typeface="+mn-cs"/>
              </a:defRPr>
            </a:lvl1pPr>
            <a:lvl2pPr marL="342900" indent="-342900" algn="l" defTabSz="1248671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lang="ko-KR" altLang="en-US" sz="1600" b="1" kern="1200" spc="-90" baseline="0" dirty="0" smtClean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cs"/>
              </a:defRPr>
            </a:lvl2pPr>
            <a:lvl3pPr marL="285750" indent="-285750" algn="l" defTabSz="1248671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lang="ko-KR" altLang="en-US" sz="1600" b="1" kern="1200" spc="-90" baseline="0" dirty="0" smtClean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cs"/>
              </a:defRPr>
            </a:lvl3pPr>
            <a:lvl4pPr marL="285750" indent="-285750" algn="l" defTabSz="1248671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lang="ko-KR" altLang="en-US" sz="1600" b="1" kern="1200" spc="-90" baseline="0" dirty="0" smtClean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cs"/>
              </a:defRPr>
            </a:lvl4pPr>
            <a:lvl5pPr marL="285750" indent="-285750" algn="l" defTabSz="1248671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lang="ko-KR" altLang="en-US" sz="1600" b="1" kern="1200" spc="-90" baseline="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cs"/>
              </a:defRPr>
            </a:lvl5pPr>
            <a:lvl6pPr marL="3434189" indent="-312199" algn="l" defTabSz="124879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058587" indent="-312199" algn="l" defTabSz="124879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682985" indent="-312199" algn="l" defTabSz="124879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307383" indent="-312199" algn="l" defTabSz="124879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endParaRPr lang="en-US" sz="44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45E78C1-EF93-48B3-92C5-F33D772DA8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606" y="1786233"/>
            <a:ext cx="4785156" cy="448346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D3FC443-3F35-49DE-AAB1-5B331AB47D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2415" y="1786233"/>
            <a:ext cx="4884805" cy="4507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0712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텍스트 개체 틀 27">
            <a:extLst>
              <a:ext uri="{FF2B5EF4-FFF2-40B4-BE49-F238E27FC236}">
                <a16:creationId xmlns:a16="http://schemas.microsoft.com/office/drawing/2014/main" id="{6A5E150F-F9C8-48BA-BFB7-ACC6CDE61A1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RESULT.</a:t>
            </a:r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08C0A0D1-15E4-4284-9260-CB529B57F95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04</a:t>
            </a:r>
            <a:endParaRPr lang="ko-KR" altLang="en-US" dirty="0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FCA77675-2092-490F-B5FA-23DDEBB2418C}"/>
              </a:ext>
            </a:extLst>
          </p:cNvPr>
          <p:cNvCxnSpPr>
            <a:cxnSpLocks/>
          </p:cNvCxnSpPr>
          <p:nvPr/>
        </p:nvCxnSpPr>
        <p:spPr>
          <a:xfrm>
            <a:off x="5058668" y="2464751"/>
            <a:ext cx="580132" cy="0"/>
          </a:xfrm>
          <a:prstGeom prst="line">
            <a:avLst/>
          </a:prstGeom>
          <a:ln w="63500" cap="flat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807E4A6B-B46D-421C-ACE9-95CDA7FA7F1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200275" y="4667391"/>
            <a:ext cx="6310162" cy="292207"/>
          </a:xfrm>
        </p:spPr>
        <p:txBody>
          <a:bodyPr lIns="252000" rIns="252000"/>
          <a:lstStyle/>
          <a:p>
            <a:pPr algn="dist"/>
            <a:r>
              <a:rPr lang="en-US" altLang="ko-KR" sz="1200" dirty="0"/>
              <a:t>EXISTING &amp; PROPOSED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4360151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4"/>
          </p:nvPr>
        </p:nvSpPr>
        <p:spPr>
          <a:xfrm>
            <a:off x="306140" y="160422"/>
            <a:ext cx="8857818" cy="1731788"/>
          </a:xfrm>
        </p:spPr>
        <p:txBody>
          <a:bodyPr/>
          <a:lstStyle/>
          <a:p>
            <a:r>
              <a:rPr lang="en-US" altLang="ko-KR" sz="9600" dirty="0"/>
              <a:t>With 2 Threads</a:t>
            </a:r>
            <a:endParaRPr lang="ko-KR" altLang="en-US" sz="96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07A281C-BEE8-4400-9D3B-FEF17DEFFF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2000" y="2052439"/>
            <a:ext cx="6924675" cy="454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6304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4"/>
          </p:nvPr>
        </p:nvSpPr>
        <p:spPr>
          <a:xfrm>
            <a:off x="306140" y="160422"/>
            <a:ext cx="8857818" cy="1731788"/>
          </a:xfrm>
        </p:spPr>
        <p:txBody>
          <a:bodyPr/>
          <a:lstStyle/>
          <a:p>
            <a:r>
              <a:rPr lang="en-US" altLang="ko-KR" sz="9600" dirty="0"/>
              <a:t>With 4 Threads</a:t>
            </a:r>
            <a:endParaRPr lang="ko-KR" altLang="en-US" sz="96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7EF0E73-86B5-428A-8A03-8871944693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3887" y="2052439"/>
            <a:ext cx="6905625" cy="448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5998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4"/>
          </p:nvPr>
        </p:nvSpPr>
        <p:spPr>
          <a:xfrm>
            <a:off x="306140" y="160422"/>
            <a:ext cx="8857818" cy="1731788"/>
          </a:xfrm>
        </p:spPr>
        <p:txBody>
          <a:bodyPr/>
          <a:lstStyle/>
          <a:p>
            <a:r>
              <a:rPr lang="en-US" altLang="ko-KR" sz="9600" dirty="0"/>
              <a:t>With 6 Threads</a:t>
            </a:r>
            <a:endParaRPr lang="ko-KR" altLang="en-US" sz="96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34894C2-6B09-4A30-9940-C6A879DF0D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2000" y="2052000"/>
            <a:ext cx="7019925" cy="447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8910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텍스트 개체 틀 27">
            <a:extLst>
              <a:ext uri="{FF2B5EF4-FFF2-40B4-BE49-F238E27FC236}">
                <a16:creationId xmlns:a16="http://schemas.microsoft.com/office/drawing/2014/main" id="{6A5E150F-F9C8-48BA-BFB7-ACC6CDE61A1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DEMO.</a:t>
            </a:r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08C0A0D1-15E4-4284-9260-CB529B57F95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FCA77675-2092-490F-B5FA-23DDEBB2418C}"/>
              </a:ext>
            </a:extLst>
          </p:cNvPr>
          <p:cNvCxnSpPr>
            <a:cxnSpLocks/>
          </p:cNvCxnSpPr>
          <p:nvPr/>
        </p:nvCxnSpPr>
        <p:spPr>
          <a:xfrm>
            <a:off x="5058668" y="2464751"/>
            <a:ext cx="580132" cy="0"/>
          </a:xfrm>
          <a:prstGeom prst="line">
            <a:avLst/>
          </a:prstGeom>
          <a:ln w="63500" cap="flat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807E4A6B-B46D-421C-ACE9-95CDA7FA7F1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200275" y="4667391"/>
            <a:ext cx="6310162" cy="292207"/>
          </a:xfrm>
        </p:spPr>
        <p:txBody>
          <a:bodyPr lIns="252000" rIns="252000"/>
          <a:lstStyle/>
          <a:p>
            <a:pPr algn="dist"/>
            <a:r>
              <a:rPr lang="en-US" altLang="ko-KR" sz="1200" dirty="0"/>
              <a:t>SHOW OUR RESULTS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9319825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텍스트 개체 틀 27">
            <a:extLst>
              <a:ext uri="{FF2B5EF4-FFF2-40B4-BE49-F238E27FC236}">
                <a16:creationId xmlns:a16="http://schemas.microsoft.com/office/drawing/2014/main" id="{6A5E150F-F9C8-48BA-BFB7-ACC6CDE61A1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THANKS!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228329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텍스트 개체 틀 27">
            <a:extLst>
              <a:ext uri="{FF2B5EF4-FFF2-40B4-BE49-F238E27FC236}">
                <a16:creationId xmlns:a16="http://schemas.microsoft.com/office/drawing/2014/main" id="{6A5E150F-F9C8-48BA-BFB7-ACC6CDE61A1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Q&amp;A</a:t>
            </a:r>
            <a:endParaRPr lang="ko-KR" altLang="en-US" dirty="0"/>
          </a:p>
        </p:txBody>
      </p:sp>
      <p:sp>
        <p:nvSpPr>
          <p:cNvPr id="8" name="텍스트 개체 틀 20">
            <a:extLst>
              <a:ext uri="{FF2B5EF4-FFF2-40B4-BE49-F238E27FC236}">
                <a16:creationId xmlns:a16="http://schemas.microsoft.com/office/drawing/2014/main" id="{557E1D28-ACAE-4629-B0F9-B5D601DCF17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106340" y="1692399"/>
            <a:ext cx="6598327" cy="1927054"/>
          </a:xfrm>
        </p:spPr>
        <p:txBody>
          <a:bodyPr/>
          <a:lstStyle/>
          <a:p>
            <a:r>
              <a:rPr lang="en-US" altLang="ko-KR" sz="4000" dirty="0">
                <a:solidFill>
                  <a:schemeClr val="bg1">
                    <a:alpha val="69000"/>
                  </a:schemeClr>
                </a:solidFill>
              </a:rPr>
              <a:t>TEAM 3</a:t>
            </a:r>
          </a:p>
        </p:txBody>
      </p:sp>
    </p:spTree>
    <p:extLst>
      <p:ext uri="{BB962C8B-B14F-4D97-AF65-F5344CB8AC3E}">
        <p14:creationId xmlns:p14="http://schemas.microsoft.com/office/powerpoint/2010/main" val="26150618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5C6BEB-B770-48B8-BCCA-58CFF740572D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sz="3200" dirty="0"/>
              <a:t>What types of data structure can we choose?</a:t>
            </a:r>
            <a:endParaRPr lang="ko-KR" altLang="en-US" sz="3200" dirty="0"/>
          </a:p>
        </p:txBody>
      </p:sp>
      <p:sp>
        <p:nvSpPr>
          <p:cNvPr id="6" name="TextBox 5"/>
          <p:cNvSpPr txBox="1"/>
          <p:nvPr/>
        </p:nvSpPr>
        <p:spPr>
          <a:xfrm>
            <a:off x="1098228" y="2196455"/>
            <a:ext cx="8928992" cy="4770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8" name="텍스트 개체 틀 2"/>
          <p:cNvSpPr txBox="1">
            <a:spLocks/>
          </p:cNvSpPr>
          <p:nvPr/>
        </p:nvSpPr>
        <p:spPr bwMode="auto">
          <a:xfrm>
            <a:off x="882204" y="1908423"/>
            <a:ext cx="8579010" cy="43912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marL="342900" indent="-342900" algn="l" defTabSz="1248671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ko-KR" altLang="en-US" sz="5400" b="1" kern="1200" spc="-150" baseline="0" dirty="0" smtClean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  <a:cs typeface="+mn-cs"/>
              </a:defRPr>
            </a:lvl1pPr>
            <a:lvl2pPr marL="342900" indent="-342900" algn="l" defTabSz="1248671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lang="ko-KR" altLang="en-US" sz="1600" b="1" kern="1200" spc="-90" baseline="0" dirty="0" smtClean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cs"/>
              </a:defRPr>
            </a:lvl2pPr>
            <a:lvl3pPr marL="285750" indent="-285750" algn="l" defTabSz="1248671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lang="ko-KR" altLang="en-US" sz="1600" b="1" kern="1200" spc="-90" baseline="0" dirty="0" smtClean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cs"/>
              </a:defRPr>
            </a:lvl3pPr>
            <a:lvl4pPr marL="285750" indent="-285750" algn="l" defTabSz="1248671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lang="ko-KR" altLang="en-US" sz="1600" b="1" kern="1200" spc="-90" baseline="0" dirty="0" smtClean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cs"/>
              </a:defRPr>
            </a:lvl4pPr>
            <a:lvl5pPr marL="285750" indent="-285750" algn="l" defTabSz="1248671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lang="ko-KR" altLang="en-US" sz="1600" b="1" kern="1200" spc="-90" baseline="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cs"/>
              </a:defRPr>
            </a:lvl5pPr>
            <a:lvl6pPr marL="3434189" indent="-312199" algn="l" defTabSz="124879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058587" indent="-312199" algn="l" defTabSz="124879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682985" indent="-312199" algn="l" defTabSz="124879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307383" indent="-312199" algn="l" defTabSz="124879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Wingdings" panose="05000000000000000000" pitchFamily="2" charset="2"/>
              <a:buChar char="l"/>
            </a:pPr>
            <a:r>
              <a:rPr lang="en-US" sz="4400" dirty="0"/>
              <a:t>Linked list?</a:t>
            </a:r>
          </a:p>
          <a:p>
            <a:endParaRPr lang="en-US" sz="4400" dirty="0"/>
          </a:p>
          <a:p>
            <a:pPr marL="571500" indent="-571500">
              <a:buFont typeface="Wingdings" panose="05000000000000000000" pitchFamily="2" charset="2"/>
              <a:buChar char="l"/>
            </a:pPr>
            <a:r>
              <a:rPr lang="en-US" sz="4400" dirty="0"/>
              <a:t>Tree?</a:t>
            </a:r>
          </a:p>
          <a:p>
            <a:endParaRPr lang="en-US" sz="4400" dirty="0"/>
          </a:p>
          <a:p>
            <a:pPr marL="571500" indent="-571500">
              <a:buFont typeface="Wingdings" panose="05000000000000000000" pitchFamily="2" charset="2"/>
              <a:buChar char="l"/>
            </a:pPr>
            <a:r>
              <a:rPr lang="en-US" sz="4400" dirty="0"/>
              <a:t>Or the others?</a:t>
            </a:r>
          </a:p>
        </p:txBody>
      </p:sp>
    </p:spTree>
    <p:extLst>
      <p:ext uri="{BB962C8B-B14F-4D97-AF65-F5344CB8AC3E}">
        <p14:creationId xmlns:p14="http://schemas.microsoft.com/office/powerpoint/2010/main" val="5823634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5C6BEB-B770-48B8-BCCA-58CFF740572D}" type="slidenum">
              <a:rPr lang="ko-KR" altLang="en-US" smtClean="0"/>
              <a:pPr/>
              <a:t>5</a:t>
            </a:fld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sz="3200" dirty="0"/>
              <a:t>We chose linked list.</a:t>
            </a:r>
            <a:endParaRPr lang="ko-KR" altLang="en-US" sz="3200" dirty="0"/>
          </a:p>
        </p:txBody>
      </p:sp>
      <p:sp>
        <p:nvSpPr>
          <p:cNvPr id="6" name="TextBox 5"/>
          <p:cNvSpPr txBox="1"/>
          <p:nvPr/>
        </p:nvSpPr>
        <p:spPr>
          <a:xfrm>
            <a:off x="1098228" y="2196455"/>
            <a:ext cx="8928992" cy="4770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8" name="텍스트 개체 틀 2"/>
          <p:cNvSpPr txBox="1">
            <a:spLocks/>
          </p:cNvSpPr>
          <p:nvPr/>
        </p:nvSpPr>
        <p:spPr bwMode="auto">
          <a:xfrm>
            <a:off x="666180" y="684287"/>
            <a:ext cx="8579010" cy="43912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marL="342900" indent="-342900" algn="l" defTabSz="1248671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ko-KR" altLang="en-US" sz="5400" b="1" kern="1200" spc="-150" baseline="0" dirty="0" smtClean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  <a:cs typeface="+mn-cs"/>
              </a:defRPr>
            </a:lvl1pPr>
            <a:lvl2pPr marL="342900" indent="-342900" algn="l" defTabSz="1248671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lang="ko-KR" altLang="en-US" sz="1600" b="1" kern="1200" spc="-90" baseline="0" dirty="0" smtClean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cs"/>
              </a:defRPr>
            </a:lvl2pPr>
            <a:lvl3pPr marL="285750" indent="-285750" algn="l" defTabSz="1248671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lang="ko-KR" altLang="en-US" sz="1600" b="1" kern="1200" spc="-90" baseline="0" dirty="0" smtClean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cs"/>
              </a:defRPr>
            </a:lvl3pPr>
            <a:lvl4pPr marL="285750" indent="-285750" algn="l" defTabSz="1248671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lang="ko-KR" altLang="en-US" sz="1600" b="1" kern="1200" spc="-90" baseline="0" dirty="0" smtClean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cs"/>
              </a:defRPr>
            </a:lvl4pPr>
            <a:lvl5pPr marL="285750" indent="-285750" algn="l" defTabSz="1248671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lang="ko-KR" altLang="en-US" sz="1600" b="1" kern="1200" spc="-90" baseline="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cs"/>
              </a:defRPr>
            </a:lvl5pPr>
            <a:lvl6pPr marL="3434189" indent="-312199" algn="l" defTabSz="124879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058587" indent="-312199" algn="l" defTabSz="124879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682985" indent="-312199" algn="l" defTabSz="124879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307383" indent="-312199" algn="l" defTabSz="124879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en-US" sz="4400" dirty="0"/>
              <a:t>  Linked list in kernel</a:t>
            </a:r>
          </a:p>
          <a:p>
            <a:endParaRPr lang="en-US" sz="4400" dirty="0"/>
          </a:p>
          <a:p>
            <a:pPr marL="0" indent="0"/>
            <a:endParaRPr lang="en-US" sz="4400" dirty="0"/>
          </a:p>
          <a:p>
            <a:endParaRPr lang="en-US" sz="4400" dirty="0"/>
          </a:p>
        </p:txBody>
      </p:sp>
      <p:pic>
        <p:nvPicPr>
          <p:cNvPr id="1026" name="Picture 2" descr="https://i0.wp.com/www.makelinux.net/ldd3/images/0596005903/figs/ldr3_1101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2324" y="2340471"/>
            <a:ext cx="7560840" cy="4410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52824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텍스트 개체 틀 20">
            <a:extLst>
              <a:ext uri="{FF2B5EF4-FFF2-40B4-BE49-F238E27FC236}">
                <a16:creationId xmlns:a16="http://schemas.microsoft.com/office/drawing/2014/main" id="{557E1D28-ACAE-4629-B0F9-B5D601DCF17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64594" y="2351961"/>
            <a:ext cx="9164207" cy="2390967"/>
          </a:xfrm>
        </p:spPr>
        <p:txBody>
          <a:bodyPr/>
          <a:lstStyle/>
          <a:p>
            <a:r>
              <a:rPr lang="en-US" altLang="ko-KR" sz="13800" dirty="0">
                <a:solidFill>
                  <a:schemeClr val="bg1"/>
                </a:solidFill>
              </a:rPr>
              <a:t>IMPROVE</a:t>
            </a:r>
          </a:p>
        </p:txBody>
      </p:sp>
      <p:sp>
        <p:nvSpPr>
          <p:cNvPr id="8" name="텍스트 개체 틀 20">
            <a:extLst>
              <a:ext uri="{FF2B5EF4-FFF2-40B4-BE49-F238E27FC236}">
                <a16:creationId xmlns:a16="http://schemas.microsoft.com/office/drawing/2014/main" id="{557E1D28-ACAE-4629-B0F9-B5D601DCF17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047533" y="1489963"/>
            <a:ext cx="6598327" cy="1927054"/>
          </a:xfrm>
        </p:spPr>
        <p:txBody>
          <a:bodyPr/>
          <a:lstStyle/>
          <a:p>
            <a:r>
              <a:rPr lang="en-US" altLang="ko-KR" sz="4000" dirty="0"/>
              <a:t>HOW TO</a:t>
            </a:r>
          </a:p>
        </p:txBody>
      </p:sp>
      <p:sp>
        <p:nvSpPr>
          <p:cNvPr id="12" name="텍스트 개체 틀 20">
            <a:extLst>
              <a:ext uri="{FF2B5EF4-FFF2-40B4-BE49-F238E27FC236}">
                <a16:creationId xmlns:a16="http://schemas.microsoft.com/office/drawing/2014/main" id="{557E1D28-ACAE-4629-B0F9-B5D601DCF17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458266" y="3649968"/>
            <a:ext cx="7776864" cy="2390967"/>
          </a:xfrm>
        </p:spPr>
        <p:txBody>
          <a:bodyPr/>
          <a:lstStyle/>
          <a:p>
            <a:r>
              <a:rPr lang="en-US" altLang="ko-KR" sz="4000" dirty="0"/>
              <a:t>PERFORMANCE?</a:t>
            </a:r>
          </a:p>
        </p:txBody>
      </p:sp>
    </p:spTree>
    <p:extLst>
      <p:ext uri="{BB962C8B-B14F-4D97-AF65-F5344CB8AC3E}">
        <p14:creationId xmlns:p14="http://schemas.microsoft.com/office/powerpoint/2010/main" val="15476723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5C6BEB-B770-48B8-BCCA-58CFF740572D}" type="slidenum">
              <a:rPr lang="ko-KR" altLang="en-US" smtClean="0"/>
              <a:pPr/>
              <a:t>7</a:t>
            </a:fld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sz="3200" dirty="0"/>
              <a:t>Type 1: </a:t>
            </a:r>
            <a:r>
              <a:rPr lang="en-US" altLang="ko-KR" sz="3200" dirty="0" err="1"/>
              <a:t>Skiplist</a:t>
            </a:r>
            <a:r>
              <a:rPr lang="en-US" altLang="ko-KR" sz="3200" dirty="0"/>
              <a:t> and </a:t>
            </a:r>
            <a:r>
              <a:rPr lang="en-US" altLang="ko-KR" sz="3200" dirty="0" err="1"/>
              <a:t>Skiplist</a:t>
            </a:r>
            <a:r>
              <a:rPr lang="en-US" altLang="ko-KR" sz="3200" dirty="0"/>
              <a:t> with thread</a:t>
            </a:r>
            <a:endParaRPr lang="ko-KR" altLang="en-US" sz="3200" dirty="0"/>
          </a:p>
        </p:txBody>
      </p:sp>
      <p:sp>
        <p:nvSpPr>
          <p:cNvPr id="6" name="TextBox 5"/>
          <p:cNvSpPr txBox="1"/>
          <p:nvPr/>
        </p:nvSpPr>
        <p:spPr>
          <a:xfrm>
            <a:off x="1098228" y="2196455"/>
            <a:ext cx="8928992" cy="4770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8" name="텍스트 개체 틀 2"/>
          <p:cNvSpPr txBox="1">
            <a:spLocks/>
          </p:cNvSpPr>
          <p:nvPr/>
        </p:nvSpPr>
        <p:spPr bwMode="auto">
          <a:xfrm>
            <a:off x="2140557" y="5740980"/>
            <a:ext cx="8579010" cy="43912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marL="342900" indent="-342900" algn="l" defTabSz="1248671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ko-KR" altLang="en-US" sz="5400" b="1" kern="1200" spc="-150" baseline="0" dirty="0" smtClean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  <a:cs typeface="+mn-cs"/>
              </a:defRPr>
            </a:lvl1pPr>
            <a:lvl2pPr marL="342900" indent="-342900" algn="l" defTabSz="1248671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lang="ko-KR" altLang="en-US" sz="1600" b="1" kern="1200" spc="-90" baseline="0" dirty="0" smtClean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cs"/>
              </a:defRPr>
            </a:lvl2pPr>
            <a:lvl3pPr marL="285750" indent="-285750" algn="l" defTabSz="1248671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lang="ko-KR" altLang="en-US" sz="1600" b="1" kern="1200" spc="-90" baseline="0" dirty="0" smtClean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cs"/>
              </a:defRPr>
            </a:lvl3pPr>
            <a:lvl4pPr marL="285750" indent="-285750" algn="l" defTabSz="1248671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lang="ko-KR" altLang="en-US" sz="1600" b="1" kern="1200" spc="-90" baseline="0" dirty="0" smtClean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cs"/>
              </a:defRPr>
            </a:lvl4pPr>
            <a:lvl5pPr marL="285750" indent="-285750" algn="l" defTabSz="1248671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lang="ko-KR" altLang="en-US" sz="1600" b="1" kern="1200" spc="-90" baseline="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cs"/>
              </a:defRPr>
            </a:lvl5pPr>
            <a:lvl6pPr marL="3434189" indent="-312199" algn="l" defTabSz="124879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058587" indent="-312199" algn="l" defTabSz="124879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682985" indent="-312199" algn="l" defTabSz="124879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307383" indent="-312199" algn="l" defTabSz="124879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endParaRPr lang="en-US" sz="4400" dirty="0"/>
          </a:p>
        </p:txBody>
      </p:sp>
      <p:pic>
        <p:nvPicPr>
          <p:cNvPr id="2052" name="Picture 4" descr="Search inside Sorted Skip List to find entity number 14 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3928" y="2278394"/>
            <a:ext cx="8096250" cy="3238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77301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5C6BEB-B770-48B8-BCCA-58CFF740572D}" type="slidenum">
              <a:rPr lang="ko-KR" altLang="en-US" smtClean="0"/>
              <a:pPr/>
              <a:t>8</a:t>
            </a:fld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sz="3200" dirty="0"/>
              <a:t>Type 2: Indexing linked list.</a:t>
            </a:r>
            <a:endParaRPr lang="ko-KR" altLang="en-US" sz="3200" dirty="0"/>
          </a:p>
        </p:txBody>
      </p:sp>
      <p:sp>
        <p:nvSpPr>
          <p:cNvPr id="6" name="TextBox 5"/>
          <p:cNvSpPr txBox="1"/>
          <p:nvPr/>
        </p:nvSpPr>
        <p:spPr>
          <a:xfrm>
            <a:off x="1098228" y="2196455"/>
            <a:ext cx="8928992" cy="4770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8" name="텍스트 개체 틀 2"/>
          <p:cNvSpPr txBox="1">
            <a:spLocks/>
          </p:cNvSpPr>
          <p:nvPr/>
        </p:nvSpPr>
        <p:spPr bwMode="auto">
          <a:xfrm>
            <a:off x="2140557" y="5740980"/>
            <a:ext cx="8579010" cy="43912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marL="342900" indent="-342900" algn="l" defTabSz="1248671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ko-KR" altLang="en-US" sz="5400" b="1" kern="1200" spc="-150" baseline="0" dirty="0" smtClean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  <a:cs typeface="+mn-cs"/>
              </a:defRPr>
            </a:lvl1pPr>
            <a:lvl2pPr marL="342900" indent="-342900" algn="l" defTabSz="1248671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lang="ko-KR" altLang="en-US" sz="1600" b="1" kern="1200" spc="-90" baseline="0" dirty="0" smtClean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cs"/>
              </a:defRPr>
            </a:lvl2pPr>
            <a:lvl3pPr marL="285750" indent="-285750" algn="l" defTabSz="1248671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lang="ko-KR" altLang="en-US" sz="1600" b="1" kern="1200" spc="-90" baseline="0" dirty="0" smtClean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cs"/>
              </a:defRPr>
            </a:lvl3pPr>
            <a:lvl4pPr marL="285750" indent="-285750" algn="l" defTabSz="1248671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lang="ko-KR" altLang="en-US" sz="1600" b="1" kern="1200" spc="-90" baseline="0" dirty="0" smtClean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cs"/>
              </a:defRPr>
            </a:lvl4pPr>
            <a:lvl5pPr marL="285750" indent="-285750" algn="l" defTabSz="1248671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lang="ko-KR" altLang="en-US" sz="1600" b="1" kern="1200" spc="-90" baseline="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cs"/>
              </a:defRPr>
            </a:lvl5pPr>
            <a:lvl6pPr marL="3434189" indent="-312199" algn="l" defTabSz="124879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058587" indent="-312199" algn="l" defTabSz="124879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682985" indent="-312199" algn="l" defTabSz="124879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307383" indent="-312199" algn="l" defTabSz="124879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endParaRPr lang="en-US" sz="4400" dirty="0"/>
          </a:p>
        </p:txBody>
      </p:sp>
      <p:pic>
        <p:nvPicPr>
          <p:cNvPr id="4098" name="Picture 2" descr="https://2.bp.blogspot.com/-7rL_Zna4_ZA/W6EL2ubIhRI/AAAAAAAACrY/CS648Pir3lMJzQ5uf5g3XiSMvOLBkvdeACLcBGAs/s1600/Untitled%2BDiagram-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6420" y="2845132"/>
            <a:ext cx="4772025" cy="2105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20475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5C6BEB-B770-48B8-BCCA-58CFF740572D}" type="slidenum">
              <a:rPr lang="ko-KR" altLang="en-US" smtClean="0"/>
              <a:pPr/>
              <a:t>9</a:t>
            </a:fld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sz="3200" dirty="0"/>
              <a:t>Type 3: Three head linked list</a:t>
            </a:r>
            <a:endParaRPr lang="ko-KR" altLang="en-US" sz="3200" dirty="0"/>
          </a:p>
        </p:txBody>
      </p:sp>
      <p:sp>
        <p:nvSpPr>
          <p:cNvPr id="8" name="텍스트 개체 틀 2"/>
          <p:cNvSpPr txBox="1">
            <a:spLocks/>
          </p:cNvSpPr>
          <p:nvPr/>
        </p:nvSpPr>
        <p:spPr bwMode="auto">
          <a:xfrm>
            <a:off x="2140557" y="5740980"/>
            <a:ext cx="8579010" cy="43912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marL="342900" indent="-342900" algn="l" defTabSz="1248671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ko-KR" altLang="en-US" sz="5400" b="1" kern="1200" spc="-150" baseline="0" dirty="0" smtClean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  <a:cs typeface="+mn-cs"/>
              </a:defRPr>
            </a:lvl1pPr>
            <a:lvl2pPr marL="342900" indent="-342900" algn="l" defTabSz="1248671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lang="ko-KR" altLang="en-US" sz="1600" b="1" kern="1200" spc="-90" baseline="0" dirty="0" smtClean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cs"/>
              </a:defRPr>
            </a:lvl2pPr>
            <a:lvl3pPr marL="285750" indent="-285750" algn="l" defTabSz="1248671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lang="ko-KR" altLang="en-US" sz="1600" b="1" kern="1200" spc="-90" baseline="0" dirty="0" smtClean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cs"/>
              </a:defRPr>
            </a:lvl3pPr>
            <a:lvl4pPr marL="285750" indent="-285750" algn="l" defTabSz="1248671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lang="ko-KR" altLang="en-US" sz="1600" b="1" kern="1200" spc="-90" baseline="0" dirty="0" smtClean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cs"/>
              </a:defRPr>
            </a:lvl4pPr>
            <a:lvl5pPr marL="285750" indent="-285750" algn="l" defTabSz="1248671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lang="ko-KR" altLang="en-US" sz="1600" b="1" kern="1200" spc="-90" baseline="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cs"/>
              </a:defRPr>
            </a:lvl5pPr>
            <a:lvl6pPr marL="3434189" indent="-312199" algn="l" defTabSz="124879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058587" indent="-312199" algn="l" defTabSz="124879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682985" indent="-312199" algn="l" defTabSz="124879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307383" indent="-312199" algn="l" defTabSz="124879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endParaRPr lang="en-US" sz="4400" dirty="0"/>
          </a:p>
        </p:txBody>
      </p:sp>
      <p:grpSp>
        <p:nvGrpSpPr>
          <p:cNvPr id="32" name="그룹 31"/>
          <p:cNvGrpSpPr/>
          <p:nvPr/>
        </p:nvGrpSpPr>
        <p:grpSpPr>
          <a:xfrm>
            <a:off x="522164" y="1915871"/>
            <a:ext cx="9505056" cy="4673072"/>
            <a:chOff x="208303" y="1915871"/>
            <a:chExt cx="9818917" cy="4601064"/>
          </a:xfrm>
        </p:grpSpPr>
        <p:grpSp>
          <p:nvGrpSpPr>
            <p:cNvPr id="14" name="그룹 13"/>
            <p:cNvGrpSpPr/>
            <p:nvPr/>
          </p:nvGrpSpPr>
          <p:grpSpPr>
            <a:xfrm>
              <a:off x="2682404" y="1915871"/>
              <a:ext cx="7344816" cy="4601064"/>
              <a:chOff x="1098228" y="1915871"/>
              <a:chExt cx="8928992" cy="4579823"/>
            </a:xfrm>
          </p:grpSpPr>
          <p:sp>
            <p:nvSpPr>
              <p:cNvPr id="6" name="TextBox 5"/>
              <p:cNvSpPr txBox="1"/>
              <p:nvPr/>
            </p:nvSpPr>
            <p:spPr>
              <a:xfrm>
                <a:off x="1098228" y="2196455"/>
                <a:ext cx="8928992" cy="4770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endParaRPr lang="ko-KR" altLang="en-US" dirty="0"/>
              </a:p>
            </p:txBody>
          </p:sp>
          <p:sp>
            <p:nvSpPr>
              <p:cNvPr id="4" name="직사각형 3"/>
              <p:cNvSpPr/>
              <p:nvPr/>
            </p:nvSpPr>
            <p:spPr>
              <a:xfrm>
                <a:off x="1314252" y="1915871"/>
                <a:ext cx="2592288" cy="115212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tx1"/>
                    </a:solidFill>
                  </a:rPr>
                  <a:t>Head1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7" name="직선 화살표 연결선 6"/>
              <p:cNvCxnSpPr/>
              <p:nvPr/>
            </p:nvCxnSpPr>
            <p:spPr>
              <a:xfrm>
                <a:off x="3906540" y="2491935"/>
                <a:ext cx="1368152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직사각형 10"/>
              <p:cNvSpPr/>
              <p:nvPr/>
            </p:nvSpPr>
            <p:spPr>
              <a:xfrm>
                <a:off x="5292800" y="1915871"/>
                <a:ext cx="4158356" cy="115212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tx1"/>
                    </a:solidFill>
                  </a:rPr>
                  <a:t>Linked list1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1098228" y="3911764"/>
                <a:ext cx="8928992" cy="4770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endParaRPr lang="ko-KR" altLang="en-US" dirty="0"/>
              </a:p>
            </p:txBody>
          </p:sp>
          <p:sp>
            <p:nvSpPr>
              <p:cNvPr id="16" name="직사각형 15"/>
              <p:cNvSpPr/>
              <p:nvPr/>
            </p:nvSpPr>
            <p:spPr>
              <a:xfrm>
                <a:off x="1314252" y="3631180"/>
                <a:ext cx="2592288" cy="115212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tx1"/>
                    </a:solidFill>
                  </a:rPr>
                  <a:t>Head3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7" name="직선 화살표 연결선 16"/>
              <p:cNvCxnSpPr/>
              <p:nvPr/>
            </p:nvCxnSpPr>
            <p:spPr>
              <a:xfrm>
                <a:off x="3906540" y="4207244"/>
                <a:ext cx="1368152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직사각형 17"/>
              <p:cNvSpPr/>
              <p:nvPr/>
            </p:nvSpPr>
            <p:spPr>
              <a:xfrm>
                <a:off x="5292800" y="3631180"/>
                <a:ext cx="4158356" cy="115212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tx1"/>
                    </a:solidFill>
                  </a:rPr>
                  <a:t>Linked list2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1098228" y="5624150"/>
                <a:ext cx="8928992" cy="4770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endParaRPr lang="ko-KR" altLang="en-US" dirty="0"/>
              </a:p>
            </p:txBody>
          </p:sp>
          <p:sp>
            <p:nvSpPr>
              <p:cNvPr id="20" name="직사각형 19"/>
              <p:cNvSpPr/>
              <p:nvPr/>
            </p:nvSpPr>
            <p:spPr>
              <a:xfrm>
                <a:off x="1314252" y="5343566"/>
                <a:ext cx="2592288" cy="115212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tx1"/>
                    </a:solidFill>
                  </a:rPr>
                  <a:t>Head3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1" name="직선 화살표 연결선 20"/>
              <p:cNvCxnSpPr/>
              <p:nvPr/>
            </p:nvCxnSpPr>
            <p:spPr>
              <a:xfrm>
                <a:off x="3906540" y="5919630"/>
                <a:ext cx="1368152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직사각형 21"/>
              <p:cNvSpPr/>
              <p:nvPr/>
            </p:nvSpPr>
            <p:spPr>
              <a:xfrm>
                <a:off x="5292800" y="5343566"/>
                <a:ext cx="4158356" cy="115212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tx1"/>
                    </a:solidFill>
                  </a:rPr>
                  <a:t>Linked list3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3" name="직사각형 22"/>
            <p:cNvSpPr/>
            <p:nvPr/>
          </p:nvSpPr>
          <p:spPr>
            <a:xfrm>
              <a:off x="208303" y="3639136"/>
              <a:ext cx="1932254" cy="115747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Entry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27" name="꺾인 연결선 26"/>
            <p:cNvCxnSpPr>
              <a:stCxn id="23" idx="3"/>
              <a:endCxn id="20" idx="1"/>
            </p:cNvCxnSpPr>
            <p:nvPr/>
          </p:nvCxnSpPr>
          <p:spPr>
            <a:xfrm>
              <a:off x="2140557" y="4217872"/>
              <a:ext cx="719544" cy="1720327"/>
            </a:xfrm>
            <a:prstGeom prst="bentConnector3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꺾인 연결선 28"/>
            <p:cNvCxnSpPr>
              <a:stCxn id="23" idx="3"/>
              <a:endCxn id="4" idx="1"/>
            </p:cNvCxnSpPr>
            <p:nvPr/>
          </p:nvCxnSpPr>
          <p:spPr>
            <a:xfrm flipV="1">
              <a:off x="2140557" y="2494607"/>
              <a:ext cx="719544" cy="1723265"/>
            </a:xfrm>
            <a:prstGeom prst="bentConnector3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화살표 연결선 30"/>
            <p:cNvCxnSpPr>
              <a:stCxn id="23" idx="3"/>
              <a:endCxn id="16" idx="1"/>
            </p:cNvCxnSpPr>
            <p:nvPr/>
          </p:nvCxnSpPr>
          <p:spPr>
            <a:xfrm>
              <a:off x="2140557" y="4217872"/>
              <a:ext cx="719544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5039064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2">
      <a:majorFont>
        <a:latin typeface="나눔스퀘어 ExtraBold"/>
        <a:ea typeface="나눔스퀘어 ExtraBold"/>
        <a:cs typeface=""/>
      </a:majorFont>
      <a:minorFont>
        <a:latin typeface="나눔스퀘어"/>
        <a:ea typeface="나눔스퀘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>
          <a:solidFill>
            <a:schemeClr val="tx1"/>
          </a:solidFill>
        </a:ln>
      </a:spPr>
      <a:bodyPr rtlCol="0" anchor="ctr"/>
      <a:lstStyle>
        <a:defPPr algn="ctr">
          <a:defRPr dirty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blipFill>
          <a:blip xmlns:r="http://schemas.openxmlformats.org/officeDocument/2006/relationships" r:embed="rId1"/>
          <a:stretch>
            <a:fillRect/>
          </a:stretch>
        </a:blipFill>
        <a:ln>
          <a:noFill/>
        </a:ln>
      </a:spPr>
      <a:bodyPr/>
      <a:lstStyle>
        <a:defPPr>
          <a:defRPr>
            <a:noFill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32477</TotalTime>
  <Words>401</Words>
  <Application>Microsoft Office PowerPoint</Application>
  <PresentationFormat>사용자 지정</PresentationFormat>
  <Paragraphs>178</Paragraphs>
  <Slides>37</Slides>
  <Notes>24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37</vt:i4>
      </vt:variant>
    </vt:vector>
  </HeadingPairs>
  <TitlesOfParts>
    <vt:vector size="43" baseType="lpstr">
      <vt:lpstr>나눔스퀘어</vt:lpstr>
      <vt:lpstr>나눔스퀘어 ExtraBold</vt:lpstr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home</dc:creator>
  <cp:lastModifiedBy>노 희상</cp:lastModifiedBy>
  <cp:revision>1190</cp:revision>
  <cp:lastPrinted>2019-06-26T06:27:45Z</cp:lastPrinted>
  <dcterms:created xsi:type="dcterms:W3CDTF">2019-04-14T17:59:14Z</dcterms:created>
  <dcterms:modified xsi:type="dcterms:W3CDTF">2019-12-03T04:19:07Z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eDOCS AutoSave">
    <vt:lpwstr/>
  </property>
</Properties>
</file>